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1" r:id="rId5"/>
    <p:sldId id="268" r:id="rId6"/>
    <p:sldId id="269" r:id="rId7"/>
    <p:sldId id="259" r:id="rId8"/>
    <p:sldId id="260" r:id="rId9"/>
    <p:sldId id="262" r:id="rId10"/>
    <p:sldId id="263" r:id="rId11"/>
    <p:sldId id="264" r:id="rId12"/>
    <p:sldId id="265" r:id="rId13"/>
    <p:sldId id="266"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zohid Z. Toyirov" initials="MZT" lastIdx="1" clrIdx="0">
    <p:extLst>
      <p:ext uri="{19B8F6BF-5375-455C-9EA6-DF929625EA0E}">
        <p15:presenceInfo xmlns:p15="http://schemas.microsoft.com/office/powerpoint/2012/main" userId="S-1-5-21-567723916-1782392777-2211197970-8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5" d="100"/>
          <a:sy n="115" d="100"/>
        </p:scale>
        <p:origin x="6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image" Target="../media/image5.jfif"/></Relationships>
</file>

<file path=ppt/diagrams/_rels/data6.xml.rels><?xml version="1.0" encoding="UTF-8" standalone="yes"?>
<Relationships xmlns="http://schemas.openxmlformats.org/package/2006/relationships"><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jfif"/></Relationships>
</file>

<file path=ppt/diagrams/_rels/drawing6.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A2421-BEAE-47D7-8431-6DE1488BC64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0BE7BF2F-3A43-45F3-A84C-DE640C389DEA}">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Bank xodimlari tomonidan O‘zbekiston Respublikasi qonunlari va korrupsiyaga qarshi kurashishga doir ichki hujjatlar talablarini tushunish va ularga rioya etilishi</a:t>
          </a:r>
          <a:endParaRPr lang="ru-RU" sz="1400" dirty="0">
            <a:latin typeface="Times New Roman" panose="02020603050405020304" pitchFamily="18" charset="0"/>
            <a:cs typeface="Times New Roman" panose="02020603050405020304" pitchFamily="18" charset="0"/>
          </a:endParaRPr>
        </a:p>
      </dgm:t>
    </dgm:pt>
    <dgm:pt modelId="{8D0BBF0E-3A26-4B13-864E-9FD32B0EFC00}" type="parTrans" cxnId="{F7588E87-0976-406A-934E-A6E991E03302}">
      <dgm:prSet/>
      <dgm:spPr/>
      <dgm:t>
        <a:bodyPr/>
        <a:lstStyle/>
        <a:p>
          <a:endParaRPr lang="ru-RU" sz="1400">
            <a:latin typeface="Times New Roman" panose="02020603050405020304" pitchFamily="18" charset="0"/>
            <a:cs typeface="Times New Roman" panose="02020603050405020304" pitchFamily="18" charset="0"/>
          </a:endParaRPr>
        </a:p>
      </dgm:t>
    </dgm:pt>
    <dgm:pt modelId="{7F25DD66-66C8-414F-BD43-799D232B1004}" type="sibTrans" cxnId="{F7588E87-0976-406A-934E-A6E991E03302}">
      <dgm:prSet/>
      <dgm:spPr/>
      <dgm:t>
        <a:bodyPr/>
        <a:lstStyle/>
        <a:p>
          <a:endParaRPr lang="ru-RU" sz="1400">
            <a:latin typeface="Times New Roman" panose="02020603050405020304" pitchFamily="18" charset="0"/>
            <a:cs typeface="Times New Roman" panose="02020603050405020304" pitchFamily="18" charset="0"/>
          </a:endParaRPr>
        </a:p>
      </dgm:t>
    </dgm:pt>
    <dgm:pt modelId="{A53C997B-72E8-49E7-8D88-8AF3CEB15C65}">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Bankda korrupsiyaviy xavf-xatarlarni kamaytirish va korrupsiyaga barham berish</a:t>
          </a:r>
          <a:endParaRPr lang="ru-RU" sz="1400" dirty="0">
            <a:latin typeface="Times New Roman" panose="02020603050405020304" pitchFamily="18" charset="0"/>
            <a:cs typeface="Times New Roman" panose="02020603050405020304" pitchFamily="18" charset="0"/>
          </a:endParaRPr>
        </a:p>
      </dgm:t>
    </dgm:pt>
    <dgm:pt modelId="{3B884517-0ADA-4AA6-9041-C0BF4EBC7FF8}" type="parTrans" cxnId="{819DD8C4-46E6-44F9-B495-A6B2EE1ACC53}">
      <dgm:prSet/>
      <dgm:spPr/>
      <dgm:t>
        <a:bodyPr/>
        <a:lstStyle/>
        <a:p>
          <a:endParaRPr lang="ru-RU" sz="1400">
            <a:latin typeface="Times New Roman" panose="02020603050405020304" pitchFamily="18" charset="0"/>
            <a:cs typeface="Times New Roman" panose="02020603050405020304" pitchFamily="18" charset="0"/>
          </a:endParaRPr>
        </a:p>
      </dgm:t>
    </dgm:pt>
    <dgm:pt modelId="{DF38D5D1-5B48-424C-8FD6-5908175F596B}" type="sibTrans" cxnId="{819DD8C4-46E6-44F9-B495-A6B2EE1ACC53}">
      <dgm:prSet/>
      <dgm:spPr/>
      <dgm:t>
        <a:bodyPr/>
        <a:lstStyle/>
        <a:p>
          <a:endParaRPr lang="ru-RU" sz="1400">
            <a:latin typeface="Times New Roman" panose="02020603050405020304" pitchFamily="18" charset="0"/>
            <a:cs typeface="Times New Roman" panose="02020603050405020304" pitchFamily="18" charset="0"/>
          </a:endParaRPr>
        </a:p>
      </dgm:t>
    </dgm:pt>
    <dgm:pt modelId="{7DF92E28-6CA6-4CB5-AB75-3C32D48CBBDE}">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Bankning barcha faoliyat </a:t>
          </a:r>
          <a:r>
            <a:rPr lang="en-US" sz="1400" dirty="0" err="1">
              <a:latin typeface="Times New Roman" panose="02020603050405020304" pitchFamily="18" charset="0"/>
              <a:cs typeface="Times New Roman" panose="02020603050405020304" pitchFamily="18" charset="0"/>
            </a:rPr>
            <a:t>yo‘nalish</a:t>
          </a:r>
          <a:r>
            <a:rPr lang="uz-Cyrl-UZ" sz="1400" dirty="0">
              <a:latin typeface="Times New Roman" panose="02020603050405020304" pitchFamily="18" charset="0"/>
              <a:cs typeface="Times New Roman" panose="02020603050405020304" pitchFamily="18" charset="0"/>
            </a:rPr>
            <a:t>larida korrupsiyaning oldini olish bo‘yicha chora-tadbirlarni amalga oshirish</a:t>
          </a:r>
          <a:endParaRPr lang="ru-RU" sz="1400" dirty="0">
            <a:latin typeface="Times New Roman" panose="02020603050405020304" pitchFamily="18" charset="0"/>
            <a:cs typeface="Times New Roman" panose="02020603050405020304" pitchFamily="18" charset="0"/>
          </a:endParaRPr>
        </a:p>
      </dgm:t>
    </dgm:pt>
    <dgm:pt modelId="{13CAE481-5497-4C29-A660-03EB7702C092}" type="parTrans" cxnId="{FF92A786-C667-49D7-B3B7-86888B22E620}">
      <dgm:prSet/>
      <dgm:spPr/>
      <dgm:t>
        <a:bodyPr/>
        <a:lstStyle/>
        <a:p>
          <a:endParaRPr lang="ru-RU" sz="1400">
            <a:latin typeface="Times New Roman" panose="02020603050405020304" pitchFamily="18" charset="0"/>
            <a:cs typeface="Times New Roman" panose="02020603050405020304" pitchFamily="18" charset="0"/>
          </a:endParaRPr>
        </a:p>
      </dgm:t>
    </dgm:pt>
    <dgm:pt modelId="{9EB358E8-B722-4DA1-8AA2-68270C83FE3D}" type="sibTrans" cxnId="{FF92A786-C667-49D7-B3B7-86888B22E620}">
      <dgm:prSet/>
      <dgm:spPr/>
      <dgm:t>
        <a:bodyPr/>
        <a:lstStyle/>
        <a:p>
          <a:endParaRPr lang="ru-RU" sz="1400">
            <a:latin typeface="Times New Roman" panose="02020603050405020304" pitchFamily="18" charset="0"/>
            <a:cs typeface="Times New Roman" panose="02020603050405020304" pitchFamily="18" charset="0"/>
          </a:endParaRPr>
        </a:p>
      </dgm:t>
    </dgm:pt>
    <dgm:pt modelId="{ADC796E6-726E-4E49-9318-29BA0A04528B}">
      <dgm:prSet phldrT="[Текст]" custT="1"/>
      <dgm:spPr/>
      <dgm:t>
        <a:bodyPr/>
        <a:lstStyle/>
        <a:p>
          <a:pPr>
            <a:buNone/>
          </a:pPr>
          <a:r>
            <a:rPr lang="en-US" sz="1400" dirty="0">
              <a:latin typeface="Times New Roman" panose="02020603050405020304" pitchFamily="18" charset="0"/>
              <a:cs typeface="Times New Roman" panose="02020603050405020304" pitchFamily="18" charset="0"/>
            </a:rPr>
            <a:t>A</a:t>
          </a:r>
          <a:r>
            <a:rPr lang="uz-Cyrl-UZ" sz="1400" dirty="0">
              <a:latin typeface="Times New Roman" panose="02020603050405020304" pitchFamily="18" charset="0"/>
              <a:cs typeface="Times New Roman" panose="02020603050405020304" pitchFamily="18" charset="0"/>
            </a:rPr>
            <a:t>holi va tadbirkorlarning Bank faoliyati yuzasidan huquqiy ongi va huquqiy madaniyati darajasini oshirish, jamiyatda korrupsiyaga nisbatan murosasiz munosabatni shakllantirish</a:t>
          </a:r>
          <a:endParaRPr lang="ru-RU" sz="1400" dirty="0">
            <a:latin typeface="Times New Roman" panose="02020603050405020304" pitchFamily="18" charset="0"/>
            <a:cs typeface="Times New Roman" panose="02020603050405020304" pitchFamily="18" charset="0"/>
          </a:endParaRPr>
        </a:p>
      </dgm:t>
    </dgm:pt>
    <dgm:pt modelId="{6BCA0BA5-D104-497A-808F-0882328A80B6}" type="parTrans" cxnId="{6FC813BD-3DDB-4A92-935C-304642A4C6E6}">
      <dgm:prSet/>
      <dgm:spPr/>
      <dgm:t>
        <a:bodyPr/>
        <a:lstStyle/>
        <a:p>
          <a:endParaRPr lang="ru-RU" sz="1400">
            <a:latin typeface="Times New Roman" panose="02020603050405020304" pitchFamily="18" charset="0"/>
            <a:cs typeface="Times New Roman" panose="02020603050405020304" pitchFamily="18" charset="0"/>
          </a:endParaRPr>
        </a:p>
      </dgm:t>
    </dgm:pt>
    <dgm:pt modelId="{6DDA1160-5C66-46F3-8C16-2B6ED95C1D94}" type="sibTrans" cxnId="{6FC813BD-3DDB-4A92-935C-304642A4C6E6}">
      <dgm:prSet/>
      <dgm:spPr/>
      <dgm:t>
        <a:bodyPr/>
        <a:lstStyle/>
        <a:p>
          <a:endParaRPr lang="ru-RU" sz="1400">
            <a:latin typeface="Times New Roman" panose="02020603050405020304" pitchFamily="18" charset="0"/>
            <a:cs typeface="Times New Roman" panose="02020603050405020304" pitchFamily="18" charset="0"/>
          </a:endParaRPr>
        </a:p>
      </dgm:t>
    </dgm:pt>
    <dgm:pt modelId="{7641EF53-7462-493B-A71B-9E80D2FCF3B3}">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Bank xodimlari faoliyatining shaffofligi va xulq-atvor me’yorlariga muvofiqligini ta’minlash</a:t>
          </a:r>
          <a:endParaRPr lang="ru-RU" sz="1400" dirty="0">
            <a:latin typeface="Times New Roman" panose="02020603050405020304" pitchFamily="18" charset="0"/>
            <a:cs typeface="Times New Roman" panose="02020603050405020304" pitchFamily="18" charset="0"/>
          </a:endParaRPr>
        </a:p>
      </dgm:t>
    </dgm:pt>
    <dgm:pt modelId="{E62B4FC7-FDB8-4D9C-8AAD-3127DA8F62AE}" type="parTrans" cxnId="{4583D24F-1F79-4B17-B8A8-1E3A0A0C12C5}">
      <dgm:prSet/>
      <dgm:spPr/>
      <dgm:t>
        <a:bodyPr/>
        <a:lstStyle/>
        <a:p>
          <a:endParaRPr lang="ru-RU" sz="1400">
            <a:latin typeface="Times New Roman" panose="02020603050405020304" pitchFamily="18" charset="0"/>
            <a:cs typeface="Times New Roman" panose="02020603050405020304" pitchFamily="18" charset="0"/>
          </a:endParaRPr>
        </a:p>
      </dgm:t>
    </dgm:pt>
    <dgm:pt modelId="{79D85C6A-C715-4330-BE02-D4226B8C3661}" type="sibTrans" cxnId="{4583D24F-1F79-4B17-B8A8-1E3A0A0C12C5}">
      <dgm:prSet/>
      <dgm:spPr/>
      <dgm:t>
        <a:bodyPr/>
        <a:lstStyle/>
        <a:p>
          <a:endParaRPr lang="ru-RU" sz="1400">
            <a:latin typeface="Times New Roman" panose="02020603050405020304" pitchFamily="18" charset="0"/>
            <a:cs typeface="Times New Roman" panose="02020603050405020304" pitchFamily="18" charset="0"/>
          </a:endParaRPr>
        </a:p>
      </dgm:t>
    </dgm:pt>
    <dgm:pt modelId="{E17496D1-7C8D-4664-ACB6-3F5BF1FC86D1}">
      <dgm:prSet phldrT="[Текст]" custT="1"/>
      <dgm:spPr/>
      <dgm:t>
        <a:bodyPr/>
        <a:lstStyle/>
        <a:p>
          <a:pPr>
            <a:buNone/>
          </a:pPr>
          <a:r>
            <a:rPr lang="en-US" sz="1400" dirty="0">
              <a:latin typeface="Times New Roman" panose="02020603050405020304" pitchFamily="18" charset="0"/>
              <a:cs typeface="Times New Roman" panose="02020603050405020304" pitchFamily="18" charset="0"/>
            </a:rPr>
            <a:t>K</a:t>
          </a:r>
          <a:r>
            <a:rPr lang="uz-Cyrl-UZ" sz="1400" dirty="0">
              <a:latin typeface="Times New Roman" panose="02020603050405020304" pitchFamily="18" charset="0"/>
              <a:cs typeface="Times New Roman" panose="02020603050405020304" pitchFamily="18" charset="0"/>
            </a:rPr>
            <a:t>orrupsiyaviy harakatlarni o‘z vaqtida aniqlash, ularga barham berish, ularning oqibatlari, ularni keltirib chiqaruvchi sabab va shart-sharoitlarni bartaraf etish, korrupsiyaviy harakatlarni sodir etganlik uchun javobgarlikning muqarrarligi tamoyilini ta’minlash</a:t>
          </a:r>
          <a:endParaRPr lang="ru-RU" sz="1400" dirty="0">
            <a:latin typeface="Times New Roman" panose="02020603050405020304" pitchFamily="18" charset="0"/>
            <a:cs typeface="Times New Roman" panose="02020603050405020304" pitchFamily="18" charset="0"/>
          </a:endParaRPr>
        </a:p>
      </dgm:t>
    </dgm:pt>
    <dgm:pt modelId="{F355ED25-2C19-4EE8-98C1-6306C3A1679D}" type="parTrans" cxnId="{4BEA449B-01C5-40C6-932D-005C9D33325F}">
      <dgm:prSet/>
      <dgm:spPr/>
      <dgm:t>
        <a:bodyPr/>
        <a:lstStyle/>
        <a:p>
          <a:endParaRPr lang="ru-RU" sz="1400">
            <a:latin typeface="Times New Roman" panose="02020603050405020304" pitchFamily="18" charset="0"/>
            <a:cs typeface="Times New Roman" panose="02020603050405020304" pitchFamily="18" charset="0"/>
          </a:endParaRPr>
        </a:p>
      </dgm:t>
    </dgm:pt>
    <dgm:pt modelId="{3C14D534-489E-467E-AEF4-FD450F9921E5}" type="sibTrans" cxnId="{4BEA449B-01C5-40C6-932D-005C9D33325F}">
      <dgm:prSet/>
      <dgm:spPr/>
      <dgm:t>
        <a:bodyPr/>
        <a:lstStyle/>
        <a:p>
          <a:endParaRPr lang="ru-RU" sz="1400">
            <a:latin typeface="Times New Roman" panose="02020603050405020304" pitchFamily="18" charset="0"/>
            <a:cs typeface="Times New Roman" panose="02020603050405020304" pitchFamily="18" charset="0"/>
          </a:endParaRPr>
        </a:p>
      </dgm:t>
    </dgm:pt>
    <dgm:pt modelId="{41C40936-4974-444A-A482-ECA32F2825D0}" type="pres">
      <dgm:prSet presAssocID="{8BCA2421-BEAE-47D7-8431-6DE1488BC642}" presName="Name0" presStyleCnt="0">
        <dgm:presLayoutVars>
          <dgm:dir/>
          <dgm:resizeHandles val="exact"/>
        </dgm:presLayoutVars>
      </dgm:prSet>
      <dgm:spPr/>
    </dgm:pt>
    <dgm:pt modelId="{598C3887-CBFB-41E8-BAD3-52ADC90D903E}" type="pres">
      <dgm:prSet presAssocID="{0BE7BF2F-3A43-45F3-A84C-DE640C389DEA}" presName="Name5" presStyleLbl="vennNode1" presStyleIdx="0" presStyleCnt="6" custScaleY="161366">
        <dgm:presLayoutVars>
          <dgm:bulletEnabled val="1"/>
        </dgm:presLayoutVars>
      </dgm:prSet>
      <dgm:spPr/>
    </dgm:pt>
    <dgm:pt modelId="{9C20EEE9-E176-4D8B-93E6-73106B8660FB}" type="pres">
      <dgm:prSet presAssocID="{7F25DD66-66C8-414F-BD43-799D232B1004}" presName="space" presStyleCnt="0"/>
      <dgm:spPr/>
    </dgm:pt>
    <dgm:pt modelId="{2043BC6D-55E7-4E35-9D26-331701DEE3E4}" type="pres">
      <dgm:prSet presAssocID="{A53C997B-72E8-49E7-8D88-8AF3CEB15C65}" presName="Name5" presStyleLbl="vennNode1" presStyleIdx="1" presStyleCnt="6" custScaleY="161366">
        <dgm:presLayoutVars>
          <dgm:bulletEnabled val="1"/>
        </dgm:presLayoutVars>
      </dgm:prSet>
      <dgm:spPr/>
    </dgm:pt>
    <dgm:pt modelId="{2AD73865-3A93-4951-B963-EE91E58E1E97}" type="pres">
      <dgm:prSet presAssocID="{DF38D5D1-5B48-424C-8FD6-5908175F596B}" presName="space" presStyleCnt="0"/>
      <dgm:spPr/>
    </dgm:pt>
    <dgm:pt modelId="{12B2490C-6B42-4333-8F50-37D494531AF6}" type="pres">
      <dgm:prSet presAssocID="{7DF92E28-6CA6-4CB5-AB75-3C32D48CBBDE}" presName="Name5" presStyleLbl="vennNode1" presStyleIdx="2" presStyleCnt="6" custScaleY="161366">
        <dgm:presLayoutVars>
          <dgm:bulletEnabled val="1"/>
        </dgm:presLayoutVars>
      </dgm:prSet>
      <dgm:spPr/>
    </dgm:pt>
    <dgm:pt modelId="{5A2E75B0-2A31-4E82-B987-860CAD4D7412}" type="pres">
      <dgm:prSet presAssocID="{9EB358E8-B722-4DA1-8AA2-68270C83FE3D}" presName="space" presStyleCnt="0"/>
      <dgm:spPr/>
    </dgm:pt>
    <dgm:pt modelId="{FD5D7209-491B-4EAC-8B59-4BAEC85AE1C7}" type="pres">
      <dgm:prSet presAssocID="{ADC796E6-726E-4E49-9318-29BA0A04528B}" presName="Name5" presStyleLbl="vennNode1" presStyleIdx="3" presStyleCnt="6" custScaleY="161366">
        <dgm:presLayoutVars>
          <dgm:bulletEnabled val="1"/>
        </dgm:presLayoutVars>
      </dgm:prSet>
      <dgm:spPr/>
    </dgm:pt>
    <dgm:pt modelId="{A686DE2F-90C6-4989-B24B-C07770828344}" type="pres">
      <dgm:prSet presAssocID="{6DDA1160-5C66-46F3-8C16-2B6ED95C1D94}" presName="space" presStyleCnt="0"/>
      <dgm:spPr/>
    </dgm:pt>
    <dgm:pt modelId="{8EE233BF-C4F1-4F82-97AD-F4B44560FD19}" type="pres">
      <dgm:prSet presAssocID="{7641EF53-7462-493B-A71B-9E80D2FCF3B3}" presName="Name5" presStyleLbl="vennNode1" presStyleIdx="4" presStyleCnt="6" custScaleY="161366">
        <dgm:presLayoutVars>
          <dgm:bulletEnabled val="1"/>
        </dgm:presLayoutVars>
      </dgm:prSet>
      <dgm:spPr/>
    </dgm:pt>
    <dgm:pt modelId="{F80516EE-E167-4A06-98F2-7B85E0076430}" type="pres">
      <dgm:prSet presAssocID="{79D85C6A-C715-4330-BE02-D4226B8C3661}" presName="space" presStyleCnt="0"/>
      <dgm:spPr/>
    </dgm:pt>
    <dgm:pt modelId="{C863CE70-2777-4890-BA36-07D4B6D00946}" type="pres">
      <dgm:prSet presAssocID="{E17496D1-7C8D-4664-ACB6-3F5BF1FC86D1}" presName="Name5" presStyleLbl="vennNode1" presStyleIdx="5" presStyleCnt="6" custScaleY="161366">
        <dgm:presLayoutVars>
          <dgm:bulletEnabled val="1"/>
        </dgm:presLayoutVars>
      </dgm:prSet>
      <dgm:spPr/>
    </dgm:pt>
  </dgm:ptLst>
  <dgm:cxnLst>
    <dgm:cxn modelId="{859E1020-4E85-44CB-B448-731EE4B8F2D4}" type="presOf" srcId="{A53C997B-72E8-49E7-8D88-8AF3CEB15C65}" destId="{2043BC6D-55E7-4E35-9D26-331701DEE3E4}" srcOrd="0" destOrd="0" presId="urn:microsoft.com/office/officeart/2005/8/layout/venn3"/>
    <dgm:cxn modelId="{4583D24F-1F79-4B17-B8A8-1E3A0A0C12C5}" srcId="{8BCA2421-BEAE-47D7-8431-6DE1488BC642}" destId="{7641EF53-7462-493B-A71B-9E80D2FCF3B3}" srcOrd="4" destOrd="0" parTransId="{E62B4FC7-FDB8-4D9C-8AAD-3127DA8F62AE}" sibTransId="{79D85C6A-C715-4330-BE02-D4226B8C3661}"/>
    <dgm:cxn modelId="{02650350-361F-4F21-8070-9DCAAF56AE8C}" type="presOf" srcId="{0BE7BF2F-3A43-45F3-A84C-DE640C389DEA}" destId="{598C3887-CBFB-41E8-BAD3-52ADC90D903E}" srcOrd="0" destOrd="0" presId="urn:microsoft.com/office/officeart/2005/8/layout/venn3"/>
    <dgm:cxn modelId="{FAF4EC72-AE8E-4517-9E7D-57C661DB12CE}" type="presOf" srcId="{ADC796E6-726E-4E49-9318-29BA0A04528B}" destId="{FD5D7209-491B-4EAC-8B59-4BAEC85AE1C7}" srcOrd="0" destOrd="0" presId="urn:microsoft.com/office/officeart/2005/8/layout/venn3"/>
    <dgm:cxn modelId="{FF92A786-C667-49D7-B3B7-86888B22E620}" srcId="{8BCA2421-BEAE-47D7-8431-6DE1488BC642}" destId="{7DF92E28-6CA6-4CB5-AB75-3C32D48CBBDE}" srcOrd="2" destOrd="0" parTransId="{13CAE481-5497-4C29-A660-03EB7702C092}" sibTransId="{9EB358E8-B722-4DA1-8AA2-68270C83FE3D}"/>
    <dgm:cxn modelId="{F7588E87-0976-406A-934E-A6E991E03302}" srcId="{8BCA2421-BEAE-47D7-8431-6DE1488BC642}" destId="{0BE7BF2F-3A43-45F3-A84C-DE640C389DEA}" srcOrd="0" destOrd="0" parTransId="{8D0BBF0E-3A26-4B13-864E-9FD32B0EFC00}" sibTransId="{7F25DD66-66C8-414F-BD43-799D232B1004}"/>
    <dgm:cxn modelId="{4BEA449B-01C5-40C6-932D-005C9D33325F}" srcId="{8BCA2421-BEAE-47D7-8431-6DE1488BC642}" destId="{E17496D1-7C8D-4664-ACB6-3F5BF1FC86D1}" srcOrd="5" destOrd="0" parTransId="{F355ED25-2C19-4EE8-98C1-6306C3A1679D}" sibTransId="{3C14D534-489E-467E-AEF4-FD450F9921E5}"/>
    <dgm:cxn modelId="{ACD505B0-9826-4705-A991-DB77F1411D92}" type="presOf" srcId="{E17496D1-7C8D-4664-ACB6-3F5BF1FC86D1}" destId="{C863CE70-2777-4890-BA36-07D4B6D00946}" srcOrd="0" destOrd="0" presId="urn:microsoft.com/office/officeart/2005/8/layout/venn3"/>
    <dgm:cxn modelId="{D337EFB6-5D89-495F-BE9A-7EEBEDFF3659}" type="presOf" srcId="{7641EF53-7462-493B-A71B-9E80D2FCF3B3}" destId="{8EE233BF-C4F1-4F82-97AD-F4B44560FD19}" srcOrd="0" destOrd="0" presId="urn:microsoft.com/office/officeart/2005/8/layout/venn3"/>
    <dgm:cxn modelId="{6FC813BD-3DDB-4A92-935C-304642A4C6E6}" srcId="{8BCA2421-BEAE-47D7-8431-6DE1488BC642}" destId="{ADC796E6-726E-4E49-9318-29BA0A04528B}" srcOrd="3" destOrd="0" parTransId="{6BCA0BA5-D104-497A-808F-0882328A80B6}" sibTransId="{6DDA1160-5C66-46F3-8C16-2B6ED95C1D94}"/>
    <dgm:cxn modelId="{819DD8C4-46E6-44F9-B495-A6B2EE1ACC53}" srcId="{8BCA2421-BEAE-47D7-8431-6DE1488BC642}" destId="{A53C997B-72E8-49E7-8D88-8AF3CEB15C65}" srcOrd="1" destOrd="0" parTransId="{3B884517-0ADA-4AA6-9041-C0BF4EBC7FF8}" sibTransId="{DF38D5D1-5B48-424C-8FD6-5908175F596B}"/>
    <dgm:cxn modelId="{6B9B56F8-C053-4811-994E-18BD9F14A4A0}" type="presOf" srcId="{7DF92E28-6CA6-4CB5-AB75-3C32D48CBBDE}" destId="{12B2490C-6B42-4333-8F50-37D494531AF6}" srcOrd="0" destOrd="0" presId="urn:microsoft.com/office/officeart/2005/8/layout/venn3"/>
    <dgm:cxn modelId="{ABD202FF-6D8A-442B-8F24-F6FC494904FD}" type="presOf" srcId="{8BCA2421-BEAE-47D7-8431-6DE1488BC642}" destId="{41C40936-4974-444A-A482-ECA32F2825D0}" srcOrd="0" destOrd="0" presId="urn:microsoft.com/office/officeart/2005/8/layout/venn3"/>
    <dgm:cxn modelId="{0863F3DC-DF23-4B91-999C-F1F52C51749E}" type="presParOf" srcId="{41C40936-4974-444A-A482-ECA32F2825D0}" destId="{598C3887-CBFB-41E8-BAD3-52ADC90D903E}" srcOrd="0" destOrd="0" presId="urn:microsoft.com/office/officeart/2005/8/layout/venn3"/>
    <dgm:cxn modelId="{5711D3DB-8657-47DC-B14E-D7BBE5BDE87B}" type="presParOf" srcId="{41C40936-4974-444A-A482-ECA32F2825D0}" destId="{9C20EEE9-E176-4D8B-93E6-73106B8660FB}" srcOrd="1" destOrd="0" presId="urn:microsoft.com/office/officeart/2005/8/layout/venn3"/>
    <dgm:cxn modelId="{212FA2B6-754E-423B-A459-7F09BE2344EE}" type="presParOf" srcId="{41C40936-4974-444A-A482-ECA32F2825D0}" destId="{2043BC6D-55E7-4E35-9D26-331701DEE3E4}" srcOrd="2" destOrd="0" presId="urn:microsoft.com/office/officeart/2005/8/layout/venn3"/>
    <dgm:cxn modelId="{A3FF0150-331A-42C3-9D63-8F2B2996333F}" type="presParOf" srcId="{41C40936-4974-444A-A482-ECA32F2825D0}" destId="{2AD73865-3A93-4951-B963-EE91E58E1E97}" srcOrd="3" destOrd="0" presId="urn:microsoft.com/office/officeart/2005/8/layout/venn3"/>
    <dgm:cxn modelId="{A742A567-775C-461D-8100-E19FB1302431}" type="presParOf" srcId="{41C40936-4974-444A-A482-ECA32F2825D0}" destId="{12B2490C-6B42-4333-8F50-37D494531AF6}" srcOrd="4" destOrd="0" presId="urn:microsoft.com/office/officeart/2005/8/layout/venn3"/>
    <dgm:cxn modelId="{8FF1164B-0D30-4F82-97DE-C97FFEBD9827}" type="presParOf" srcId="{41C40936-4974-444A-A482-ECA32F2825D0}" destId="{5A2E75B0-2A31-4E82-B987-860CAD4D7412}" srcOrd="5" destOrd="0" presId="urn:microsoft.com/office/officeart/2005/8/layout/venn3"/>
    <dgm:cxn modelId="{5710F6A6-7569-4A7C-9C36-3C4CE0E0CFFA}" type="presParOf" srcId="{41C40936-4974-444A-A482-ECA32F2825D0}" destId="{FD5D7209-491B-4EAC-8B59-4BAEC85AE1C7}" srcOrd="6" destOrd="0" presId="urn:microsoft.com/office/officeart/2005/8/layout/venn3"/>
    <dgm:cxn modelId="{7704CE70-4684-47D9-83E1-5F4FDBBA45CF}" type="presParOf" srcId="{41C40936-4974-444A-A482-ECA32F2825D0}" destId="{A686DE2F-90C6-4989-B24B-C07770828344}" srcOrd="7" destOrd="0" presId="urn:microsoft.com/office/officeart/2005/8/layout/venn3"/>
    <dgm:cxn modelId="{6EB3C5E0-CD46-4A52-9D79-2C4144CBD0A4}" type="presParOf" srcId="{41C40936-4974-444A-A482-ECA32F2825D0}" destId="{8EE233BF-C4F1-4F82-97AD-F4B44560FD19}" srcOrd="8" destOrd="0" presId="urn:microsoft.com/office/officeart/2005/8/layout/venn3"/>
    <dgm:cxn modelId="{9D6C6B58-F4BE-4BDB-93AD-223FE463E748}" type="presParOf" srcId="{41C40936-4974-444A-A482-ECA32F2825D0}" destId="{F80516EE-E167-4A06-98F2-7B85E0076430}" srcOrd="9" destOrd="0" presId="urn:microsoft.com/office/officeart/2005/8/layout/venn3"/>
    <dgm:cxn modelId="{0318A2A5-6AE8-47B8-A22A-4B0BF6D90487}" type="presParOf" srcId="{41C40936-4974-444A-A482-ECA32F2825D0}" destId="{C863CE70-2777-4890-BA36-07D4B6D00946}"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BF5F6F-2827-459E-8B0D-244B1CB93102}" type="doc">
      <dgm:prSet loTypeId="urn:microsoft.com/office/officeart/2005/8/layout/bProcess4" loCatId="process" qsTypeId="urn:microsoft.com/office/officeart/2005/8/quickstyle/simple1" qsCatId="simple" csTypeId="urn:microsoft.com/office/officeart/2005/8/colors/accent5_1" csCatId="accent5" phldr="1"/>
      <dgm:spPr/>
      <dgm:t>
        <a:bodyPr/>
        <a:lstStyle/>
        <a:p>
          <a:endParaRPr lang="ru-RU"/>
        </a:p>
      </dgm:t>
    </dgm:pt>
    <dgm:pt modelId="{7DB69377-9276-4DBE-A428-AFD48E432EE9}">
      <dgm:prSet phldrT="[Текст]" custT="1"/>
      <dgm:spPr/>
      <dgm:t>
        <a:bodyPr/>
        <a:lstStyle/>
        <a:p>
          <a:r>
            <a:rPr lang="en-US" sz="1500" dirty="0" err="1">
              <a:latin typeface="Times New Roman" panose="02020603050405020304" pitchFamily="18" charset="0"/>
              <a:cs typeface="Times New Roman" panose="02020603050405020304" pitchFamily="18" charset="0"/>
            </a:rPr>
            <a:t>O‘ziga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nisbatan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manfaatlar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to‘qnashuvi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yuzaga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kelgan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rahbarning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bevosita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bo‘ysunuvidagi</a:t>
          </a:r>
          <a:r>
            <a:rPr lang="en-US" sz="1500" dirty="0">
              <a:latin typeface="Times New Roman" panose="02020603050405020304" pitchFamily="18" charset="0"/>
              <a:cs typeface="Times New Roman" panose="02020603050405020304" pitchFamily="18" charset="0"/>
            </a:rPr>
            <a:t> bank </a:t>
          </a:r>
          <a:r>
            <a:rPr lang="en-US" sz="1500" dirty="0" err="1">
              <a:latin typeface="Times New Roman" panose="02020603050405020304" pitchFamily="18" charset="0"/>
              <a:cs typeface="Times New Roman" panose="02020603050405020304" pitchFamily="18" charset="0"/>
            </a:rPr>
            <a:t>xodimini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manfaatlar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to‘qnashuvi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yuzaga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kelmaydigan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boshqa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rahbarning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bo‘ysunuviga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o‘tkazish</a:t>
          </a:r>
          <a:endParaRPr lang="ru-RU" sz="1500" dirty="0">
            <a:latin typeface="Times New Roman" panose="02020603050405020304" pitchFamily="18" charset="0"/>
            <a:cs typeface="Times New Roman" panose="02020603050405020304" pitchFamily="18" charset="0"/>
          </a:endParaRPr>
        </a:p>
      </dgm:t>
    </dgm:pt>
    <dgm:pt modelId="{1EBF5B14-A2B5-4023-8AA7-1AF1BF78F7E3}" type="parTrans" cxnId="{7C091CE4-008E-4670-A8DA-99B8148925D7}">
      <dgm:prSet/>
      <dgm:spPr/>
      <dgm:t>
        <a:bodyPr/>
        <a:lstStyle/>
        <a:p>
          <a:endParaRPr lang="ru-RU" sz="1500">
            <a:latin typeface="Times New Roman" panose="02020603050405020304" pitchFamily="18" charset="0"/>
            <a:cs typeface="Times New Roman" panose="02020603050405020304" pitchFamily="18" charset="0"/>
          </a:endParaRPr>
        </a:p>
      </dgm:t>
    </dgm:pt>
    <dgm:pt modelId="{F9819E85-469F-49C4-BA61-31F93A6322E5}" type="sibTrans" cxnId="{7C091CE4-008E-4670-A8DA-99B8148925D7}">
      <dgm:prSet/>
      <dgm:spPr/>
      <dgm:t>
        <a:bodyPr/>
        <a:lstStyle/>
        <a:p>
          <a:endParaRPr lang="ru-RU" sz="1500">
            <a:latin typeface="Times New Roman" panose="02020603050405020304" pitchFamily="18" charset="0"/>
            <a:cs typeface="Times New Roman" panose="02020603050405020304" pitchFamily="18" charset="0"/>
          </a:endParaRPr>
        </a:p>
      </dgm:t>
    </dgm:pt>
    <dgm:pt modelId="{6B761F65-EED9-44D9-862F-6E2FA656B56A}">
      <dgm:prSet phldrT="[Текст]" custT="1"/>
      <dgm:spPr/>
      <dgm:t>
        <a:bodyPr/>
        <a:lstStyle/>
        <a:p>
          <a:r>
            <a:rPr lang="en-US" sz="1500" dirty="0">
              <a:latin typeface="Times New Roman" panose="02020603050405020304" pitchFamily="18" charset="0"/>
              <a:cs typeface="Times New Roman" panose="02020603050405020304" pitchFamily="18" charset="0"/>
            </a:rPr>
            <a:t>Bank </a:t>
          </a:r>
          <a:r>
            <a:rPr lang="en-US" sz="1500" dirty="0" err="1">
              <a:latin typeface="Times New Roman" panose="02020603050405020304" pitchFamily="18" charset="0"/>
              <a:cs typeface="Times New Roman" panose="02020603050405020304" pitchFamily="18" charset="0"/>
            </a:rPr>
            <a:t>xodimini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manfaatlar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to‘qnashuvi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yuzaga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kelishi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mumkin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kollegial</a:t>
          </a:r>
          <a:r>
            <a:rPr lang="en-US" sz="1500" dirty="0">
              <a:latin typeface="Times New Roman" panose="02020603050405020304" pitchFamily="18" charset="0"/>
              <a:cs typeface="Times New Roman" panose="02020603050405020304" pitchFamily="18" charset="0"/>
            </a:rPr>
            <a:t> organ </a:t>
          </a:r>
          <a:r>
            <a:rPr lang="en-US" sz="1500" dirty="0" err="1">
              <a:latin typeface="Times New Roman" panose="02020603050405020304" pitchFamily="18" charset="0"/>
              <a:cs typeface="Times New Roman" panose="02020603050405020304" pitchFamily="18" charset="0"/>
            </a:rPr>
            <a:t>tarkibidan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ixtiyoriy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ravishda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o‘zini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o‘zi</a:t>
          </a:r>
          <a:r>
            <a:rPr lang="en-US" sz="1500" dirty="0">
              <a:latin typeface="Times New Roman" panose="02020603050405020304" pitchFamily="18" charset="0"/>
              <a:cs typeface="Times New Roman" panose="02020603050405020304" pitchFamily="18" charset="0"/>
            </a:rPr>
            <a:t> rad </a:t>
          </a:r>
          <a:r>
            <a:rPr lang="en-US" sz="1500" dirty="0" err="1">
              <a:latin typeface="Times New Roman" panose="02020603050405020304" pitchFamily="18" charset="0"/>
              <a:cs typeface="Times New Roman" panose="02020603050405020304" pitchFamily="18" charset="0"/>
            </a:rPr>
            <a:t>etish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orqali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majburan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chetlashtirish</a:t>
          </a:r>
          <a:endParaRPr lang="ru-RU" sz="1500" dirty="0">
            <a:latin typeface="Times New Roman" panose="02020603050405020304" pitchFamily="18" charset="0"/>
            <a:cs typeface="Times New Roman" panose="02020603050405020304" pitchFamily="18" charset="0"/>
          </a:endParaRPr>
        </a:p>
      </dgm:t>
    </dgm:pt>
    <dgm:pt modelId="{ABDC1C2A-BB70-4542-B552-8C48E2DBFDEF}" type="parTrans" cxnId="{E0B47EA6-B245-409D-B395-6C2522169C85}">
      <dgm:prSet/>
      <dgm:spPr/>
      <dgm:t>
        <a:bodyPr/>
        <a:lstStyle/>
        <a:p>
          <a:endParaRPr lang="ru-RU" sz="1500">
            <a:latin typeface="Times New Roman" panose="02020603050405020304" pitchFamily="18" charset="0"/>
            <a:cs typeface="Times New Roman" panose="02020603050405020304" pitchFamily="18" charset="0"/>
          </a:endParaRPr>
        </a:p>
      </dgm:t>
    </dgm:pt>
    <dgm:pt modelId="{80DC307C-D8D3-4E8F-8DD5-2E660BDD3147}" type="sibTrans" cxnId="{E0B47EA6-B245-409D-B395-6C2522169C85}">
      <dgm:prSet/>
      <dgm:spPr/>
      <dgm:t>
        <a:bodyPr/>
        <a:lstStyle/>
        <a:p>
          <a:endParaRPr lang="ru-RU" sz="1500">
            <a:latin typeface="Times New Roman" panose="02020603050405020304" pitchFamily="18" charset="0"/>
            <a:cs typeface="Times New Roman" panose="02020603050405020304" pitchFamily="18" charset="0"/>
          </a:endParaRPr>
        </a:p>
      </dgm:t>
    </dgm:pt>
    <dgm:pt modelId="{4DE28A01-893F-4DCE-BC82-2097E5DD517C}">
      <dgm:prSet phldrT="[Текст]" custT="1"/>
      <dgm:spPr/>
      <dgm:t>
        <a:bodyPr/>
        <a:lstStyle/>
        <a:p>
          <a:r>
            <a:rPr lang="en-US" sz="1500" dirty="0">
              <a:latin typeface="Times New Roman" panose="02020603050405020304" pitchFamily="18" charset="0"/>
              <a:cs typeface="Times New Roman" panose="02020603050405020304" pitchFamily="18" charset="0"/>
            </a:rPr>
            <a:t>Bank </a:t>
          </a:r>
          <a:r>
            <a:rPr lang="en-US" sz="1500" dirty="0" err="1">
              <a:latin typeface="Times New Roman" panose="02020603050405020304" pitchFamily="18" charset="0"/>
              <a:cs typeface="Times New Roman" panose="02020603050405020304" pitchFamily="18" charset="0"/>
            </a:rPr>
            <a:t>xodimining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lavozim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majburiyatlari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xizmat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vakolatlari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doirasini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qayta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ko‘rib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chiqish</a:t>
          </a:r>
          <a:endParaRPr lang="ru-RU" sz="1500" dirty="0">
            <a:latin typeface="Times New Roman" panose="02020603050405020304" pitchFamily="18" charset="0"/>
            <a:cs typeface="Times New Roman" panose="02020603050405020304" pitchFamily="18" charset="0"/>
          </a:endParaRPr>
        </a:p>
      </dgm:t>
    </dgm:pt>
    <dgm:pt modelId="{EBC8CEDE-E5D6-41E0-99F7-CD071FD4C8E3}" type="parTrans" cxnId="{07BB122D-F7DD-4976-8582-0A00B68768B3}">
      <dgm:prSet/>
      <dgm:spPr/>
      <dgm:t>
        <a:bodyPr/>
        <a:lstStyle/>
        <a:p>
          <a:endParaRPr lang="ru-RU" sz="1500">
            <a:latin typeface="Times New Roman" panose="02020603050405020304" pitchFamily="18" charset="0"/>
            <a:cs typeface="Times New Roman" panose="02020603050405020304" pitchFamily="18" charset="0"/>
          </a:endParaRPr>
        </a:p>
      </dgm:t>
    </dgm:pt>
    <dgm:pt modelId="{D26DC824-E7AB-499C-910B-AEFED10DB117}" type="sibTrans" cxnId="{07BB122D-F7DD-4976-8582-0A00B68768B3}">
      <dgm:prSet/>
      <dgm:spPr/>
      <dgm:t>
        <a:bodyPr/>
        <a:lstStyle/>
        <a:p>
          <a:endParaRPr lang="ru-RU" sz="1500">
            <a:latin typeface="Times New Roman" panose="02020603050405020304" pitchFamily="18" charset="0"/>
            <a:cs typeface="Times New Roman" panose="02020603050405020304" pitchFamily="18" charset="0"/>
          </a:endParaRPr>
        </a:p>
      </dgm:t>
    </dgm:pt>
    <dgm:pt modelId="{5D757842-188D-44C1-B22A-5C1B836E10BA}">
      <dgm:prSet phldrT="[Текст]" custT="1"/>
      <dgm:spPr/>
      <dgm:t>
        <a:bodyPr/>
        <a:lstStyle/>
        <a:p>
          <a:r>
            <a:rPr lang="en-US" sz="1500" dirty="0">
              <a:latin typeface="Times New Roman" panose="02020603050405020304" pitchFamily="18" charset="0"/>
              <a:cs typeface="Times New Roman" panose="02020603050405020304" pitchFamily="18" charset="0"/>
            </a:rPr>
            <a:t>Bank </a:t>
          </a:r>
          <a:r>
            <a:rPr lang="en-US" sz="1500" dirty="0" err="1">
              <a:latin typeface="Times New Roman" panose="02020603050405020304" pitchFamily="18" charset="0"/>
              <a:cs typeface="Times New Roman" panose="02020603050405020304" pitchFamily="18" charset="0"/>
            </a:rPr>
            <a:t>xodimining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bankning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manfaatlar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to‘qnashuviga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olib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kelishi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mumkin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axborotidan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hujjatlaridan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foydalanishiga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cheklovlar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belgilash</a:t>
          </a:r>
          <a:endParaRPr lang="ru-RU" sz="1500" dirty="0">
            <a:latin typeface="Times New Roman" panose="02020603050405020304" pitchFamily="18" charset="0"/>
            <a:cs typeface="Times New Roman" panose="02020603050405020304" pitchFamily="18" charset="0"/>
          </a:endParaRPr>
        </a:p>
      </dgm:t>
    </dgm:pt>
    <dgm:pt modelId="{6BD8FF32-A920-441A-BA7F-D5E9FCDEE48D}" type="parTrans" cxnId="{7834205B-6BF5-4AC6-BC42-C54D2AD319BA}">
      <dgm:prSet/>
      <dgm:spPr/>
      <dgm:t>
        <a:bodyPr/>
        <a:lstStyle/>
        <a:p>
          <a:endParaRPr lang="ru-RU" sz="1500">
            <a:latin typeface="Times New Roman" panose="02020603050405020304" pitchFamily="18" charset="0"/>
            <a:cs typeface="Times New Roman" panose="02020603050405020304" pitchFamily="18" charset="0"/>
          </a:endParaRPr>
        </a:p>
      </dgm:t>
    </dgm:pt>
    <dgm:pt modelId="{45AF853C-632B-4308-A172-A61BA98C8127}" type="sibTrans" cxnId="{7834205B-6BF5-4AC6-BC42-C54D2AD319BA}">
      <dgm:prSet/>
      <dgm:spPr/>
      <dgm:t>
        <a:bodyPr/>
        <a:lstStyle/>
        <a:p>
          <a:endParaRPr lang="ru-RU" sz="1500">
            <a:latin typeface="Times New Roman" panose="02020603050405020304" pitchFamily="18" charset="0"/>
            <a:cs typeface="Times New Roman" panose="02020603050405020304" pitchFamily="18" charset="0"/>
          </a:endParaRPr>
        </a:p>
      </dgm:t>
    </dgm:pt>
    <dgm:pt modelId="{A06FCEB4-8AD4-477A-8B36-3F6316EC0567}">
      <dgm:prSet phldrT="[Текст]" custT="1"/>
      <dgm:spPr/>
      <dgm:t>
        <a:bodyPr/>
        <a:lstStyle/>
        <a:p>
          <a:r>
            <a:rPr lang="en-US" sz="1500" dirty="0">
              <a:latin typeface="Times New Roman" panose="02020603050405020304" pitchFamily="18" charset="0"/>
              <a:cs typeface="Times New Roman" panose="02020603050405020304" pitchFamily="18" charset="0"/>
            </a:rPr>
            <a:t>Bank </a:t>
          </a:r>
          <a:r>
            <a:rPr lang="en-US" sz="1500" dirty="0" err="1">
              <a:latin typeface="Times New Roman" panose="02020603050405020304" pitchFamily="18" charset="0"/>
              <a:cs typeface="Times New Roman" panose="02020603050405020304" pitchFamily="18" charset="0"/>
            </a:rPr>
            <a:t>xodimining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yakka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tartibda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qarorlar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qabul</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qilishga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doir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vakolatlarini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qonunchilikka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muvofiq</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amalga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oshirishi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ustidan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kollegial</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nazoratni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ta’minlash</a:t>
          </a:r>
          <a:endParaRPr lang="ru-RU" sz="1500" dirty="0">
            <a:latin typeface="Times New Roman" panose="02020603050405020304" pitchFamily="18" charset="0"/>
            <a:cs typeface="Times New Roman" panose="02020603050405020304" pitchFamily="18" charset="0"/>
          </a:endParaRPr>
        </a:p>
      </dgm:t>
    </dgm:pt>
    <dgm:pt modelId="{C3963018-8E7A-4AD3-AC51-952B267AA11A}" type="parTrans" cxnId="{39C519A9-2E65-447C-9BB0-FDE9C0E73639}">
      <dgm:prSet/>
      <dgm:spPr/>
      <dgm:t>
        <a:bodyPr/>
        <a:lstStyle/>
        <a:p>
          <a:endParaRPr lang="ru-RU" sz="1500">
            <a:latin typeface="Times New Roman" panose="02020603050405020304" pitchFamily="18" charset="0"/>
            <a:cs typeface="Times New Roman" panose="02020603050405020304" pitchFamily="18" charset="0"/>
          </a:endParaRPr>
        </a:p>
      </dgm:t>
    </dgm:pt>
    <dgm:pt modelId="{346DBB5E-A597-4A1D-BEF0-6F46C61A2353}" type="sibTrans" cxnId="{39C519A9-2E65-447C-9BB0-FDE9C0E73639}">
      <dgm:prSet/>
      <dgm:spPr/>
      <dgm:t>
        <a:bodyPr/>
        <a:lstStyle/>
        <a:p>
          <a:endParaRPr lang="ru-RU" sz="1500">
            <a:latin typeface="Times New Roman" panose="02020603050405020304" pitchFamily="18" charset="0"/>
            <a:cs typeface="Times New Roman" panose="02020603050405020304" pitchFamily="18" charset="0"/>
          </a:endParaRPr>
        </a:p>
      </dgm:t>
    </dgm:pt>
    <dgm:pt modelId="{8DB5D22D-E9FC-4FF1-B402-7781260C3139}">
      <dgm:prSet phldrT="[Текст]" custT="1"/>
      <dgm:spPr/>
      <dgm:t>
        <a:bodyPr/>
        <a:lstStyle/>
        <a:p>
          <a:r>
            <a:rPr lang="en-US" sz="1500" dirty="0">
              <a:latin typeface="Times New Roman" panose="02020603050405020304" pitchFamily="18" charset="0"/>
              <a:cs typeface="Times New Roman" panose="02020603050405020304" pitchFamily="18" charset="0"/>
            </a:rPr>
            <a:t>Bank </a:t>
          </a:r>
          <a:r>
            <a:rPr lang="en-US" sz="1500" dirty="0" err="1">
              <a:latin typeface="Times New Roman" panose="02020603050405020304" pitchFamily="18" charset="0"/>
              <a:cs typeface="Times New Roman" panose="02020603050405020304" pitchFamily="18" charset="0"/>
            </a:rPr>
            <a:t>xodimiga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o‘zidagi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shaxsiy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manfaatdorlikni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qonunchilikka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muvofiq</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bartaraf</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etishi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to‘g‘risida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takliflar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taqdim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etish</a:t>
          </a:r>
          <a:endParaRPr lang="ru-RU" sz="1500" dirty="0">
            <a:latin typeface="Times New Roman" panose="02020603050405020304" pitchFamily="18" charset="0"/>
            <a:cs typeface="Times New Roman" panose="02020603050405020304" pitchFamily="18" charset="0"/>
          </a:endParaRPr>
        </a:p>
      </dgm:t>
    </dgm:pt>
    <dgm:pt modelId="{F33E8F85-45A3-4380-906E-B0D614EE8A7A}" type="parTrans" cxnId="{7E5E5A61-BEC7-4D64-AED0-F58759EF5843}">
      <dgm:prSet/>
      <dgm:spPr/>
      <dgm:t>
        <a:bodyPr/>
        <a:lstStyle/>
        <a:p>
          <a:endParaRPr lang="ru-RU" sz="1500">
            <a:latin typeface="Times New Roman" panose="02020603050405020304" pitchFamily="18" charset="0"/>
            <a:cs typeface="Times New Roman" panose="02020603050405020304" pitchFamily="18" charset="0"/>
          </a:endParaRPr>
        </a:p>
      </dgm:t>
    </dgm:pt>
    <dgm:pt modelId="{D42ACD93-4541-4163-87F4-620ED1872CEC}" type="sibTrans" cxnId="{7E5E5A61-BEC7-4D64-AED0-F58759EF5843}">
      <dgm:prSet/>
      <dgm:spPr/>
      <dgm:t>
        <a:bodyPr/>
        <a:lstStyle/>
        <a:p>
          <a:endParaRPr lang="ru-RU" sz="1500">
            <a:latin typeface="Times New Roman" panose="02020603050405020304" pitchFamily="18" charset="0"/>
            <a:cs typeface="Times New Roman" panose="02020603050405020304" pitchFamily="18" charset="0"/>
          </a:endParaRPr>
        </a:p>
      </dgm:t>
    </dgm:pt>
    <dgm:pt modelId="{C049090C-9325-40E1-9CFD-6FA20CC34FE3}">
      <dgm:prSet phldrT="[Текст]" custT="1"/>
      <dgm:spPr/>
      <dgm:t>
        <a:bodyPr/>
        <a:lstStyle/>
        <a:p>
          <a:r>
            <a:rPr lang="en-US" sz="1500" dirty="0" err="1">
              <a:latin typeface="Times New Roman" panose="02020603050405020304" pitchFamily="18" charset="0"/>
              <a:cs typeface="Times New Roman" panose="02020603050405020304" pitchFamily="18" charset="0"/>
            </a:rPr>
            <a:t>Xodim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tomonidan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o‘zi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mehnat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xizmat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faoliyatini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amalga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oshirayotgan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bankning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manfaatlariga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zid</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shaxsiy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manfaatdorligidan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voz</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kechish</a:t>
          </a:r>
          <a:endParaRPr lang="ru-RU" sz="1500" dirty="0">
            <a:latin typeface="Times New Roman" panose="02020603050405020304" pitchFamily="18" charset="0"/>
            <a:cs typeface="Times New Roman" panose="02020603050405020304" pitchFamily="18" charset="0"/>
          </a:endParaRPr>
        </a:p>
      </dgm:t>
    </dgm:pt>
    <dgm:pt modelId="{23CDC90F-056E-4D1F-8594-0369EC3D64FA}" type="parTrans" cxnId="{83BB206F-50E4-4456-8DB0-AC37D6B8D5AF}">
      <dgm:prSet/>
      <dgm:spPr/>
      <dgm:t>
        <a:bodyPr/>
        <a:lstStyle/>
        <a:p>
          <a:endParaRPr lang="ru-RU" sz="1500">
            <a:latin typeface="Times New Roman" panose="02020603050405020304" pitchFamily="18" charset="0"/>
            <a:cs typeface="Times New Roman" panose="02020603050405020304" pitchFamily="18" charset="0"/>
          </a:endParaRPr>
        </a:p>
      </dgm:t>
    </dgm:pt>
    <dgm:pt modelId="{C0B63C7A-0375-4121-AC4C-0F6EEE10AA70}" type="sibTrans" cxnId="{83BB206F-50E4-4456-8DB0-AC37D6B8D5AF}">
      <dgm:prSet/>
      <dgm:spPr/>
      <dgm:t>
        <a:bodyPr/>
        <a:lstStyle/>
        <a:p>
          <a:endParaRPr lang="ru-RU" sz="1500">
            <a:latin typeface="Times New Roman" panose="02020603050405020304" pitchFamily="18" charset="0"/>
            <a:cs typeface="Times New Roman" panose="02020603050405020304" pitchFamily="18" charset="0"/>
          </a:endParaRPr>
        </a:p>
      </dgm:t>
    </dgm:pt>
    <dgm:pt modelId="{31F8A00B-24A8-41C8-BEA3-317AE95C4012}">
      <dgm:prSet phldrT="[Текст]" custT="1"/>
      <dgm:spPr/>
      <dgm:t>
        <a:bodyPr/>
        <a:lstStyle/>
        <a:p>
          <a:r>
            <a:rPr lang="en-US" sz="1500" dirty="0">
              <a:latin typeface="Times New Roman" panose="02020603050405020304" pitchFamily="18" charset="0"/>
              <a:cs typeface="Times New Roman" panose="02020603050405020304" pitchFamily="18" charset="0"/>
            </a:rPr>
            <a:t>Bank </a:t>
          </a:r>
          <a:r>
            <a:rPr lang="en-US" sz="1500" dirty="0" err="1">
              <a:latin typeface="Times New Roman" panose="02020603050405020304" pitchFamily="18" charset="0"/>
              <a:cs typeface="Times New Roman" panose="02020603050405020304" pitchFamily="18" charset="0"/>
            </a:rPr>
            <a:t>xodimining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shaxsiy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manfaatdorligini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bartaraf</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choralarini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ko‘rish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mumkin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bo‘lmagan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taqdirda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xodimning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roziligi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asosida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uni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avvalgi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lavozimiga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teng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boshqa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lavozimga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o‘tkazish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mehnat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shartnomasini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kontraktni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umumiy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asoslarda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bekor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qilish</a:t>
          </a:r>
          <a:endParaRPr lang="ru-RU" sz="1500" dirty="0">
            <a:latin typeface="Times New Roman" panose="02020603050405020304" pitchFamily="18" charset="0"/>
            <a:cs typeface="Times New Roman" panose="02020603050405020304" pitchFamily="18" charset="0"/>
          </a:endParaRPr>
        </a:p>
      </dgm:t>
    </dgm:pt>
    <dgm:pt modelId="{967FB6ED-D659-4E27-9271-79F941868332}" type="parTrans" cxnId="{05EFE6AF-DD58-4728-A8F8-959929203B5D}">
      <dgm:prSet/>
      <dgm:spPr/>
      <dgm:t>
        <a:bodyPr/>
        <a:lstStyle/>
        <a:p>
          <a:endParaRPr lang="ru-RU" sz="1500">
            <a:latin typeface="Times New Roman" panose="02020603050405020304" pitchFamily="18" charset="0"/>
            <a:cs typeface="Times New Roman" panose="02020603050405020304" pitchFamily="18" charset="0"/>
          </a:endParaRPr>
        </a:p>
      </dgm:t>
    </dgm:pt>
    <dgm:pt modelId="{03D20D3C-B4FC-4A68-94AF-43C6E0D5193F}" type="sibTrans" cxnId="{05EFE6AF-DD58-4728-A8F8-959929203B5D}">
      <dgm:prSet/>
      <dgm:spPr/>
      <dgm:t>
        <a:bodyPr/>
        <a:lstStyle/>
        <a:p>
          <a:endParaRPr lang="ru-RU" sz="1500">
            <a:latin typeface="Times New Roman" panose="02020603050405020304" pitchFamily="18" charset="0"/>
            <a:cs typeface="Times New Roman" panose="02020603050405020304" pitchFamily="18" charset="0"/>
          </a:endParaRPr>
        </a:p>
      </dgm:t>
    </dgm:pt>
    <dgm:pt modelId="{08D45BE4-D2AA-4323-81AC-34C72003C6DF}" type="pres">
      <dgm:prSet presAssocID="{60BF5F6F-2827-459E-8B0D-244B1CB93102}" presName="Name0" presStyleCnt="0">
        <dgm:presLayoutVars>
          <dgm:dir/>
          <dgm:resizeHandles/>
        </dgm:presLayoutVars>
      </dgm:prSet>
      <dgm:spPr/>
    </dgm:pt>
    <dgm:pt modelId="{5891DE38-7D02-4BCC-A002-19B289B6EB87}" type="pres">
      <dgm:prSet presAssocID="{7DB69377-9276-4DBE-A428-AFD48E432EE9}" presName="compNode" presStyleCnt="0"/>
      <dgm:spPr/>
    </dgm:pt>
    <dgm:pt modelId="{2ABF40C5-D580-4E6C-A864-5D97B471A2EA}" type="pres">
      <dgm:prSet presAssocID="{7DB69377-9276-4DBE-A428-AFD48E432EE9}" presName="dummyConnPt" presStyleCnt="0"/>
      <dgm:spPr/>
    </dgm:pt>
    <dgm:pt modelId="{57C96163-A4C0-48A6-91D8-8AE265598FBD}" type="pres">
      <dgm:prSet presAssocID="{7DB69377-9276-4DBE-A428-AFD48E432EE9}" presName="node" presStyleLbl="node1" presStyleIdx="0" presStyleCnt="8">
        <dgm:presLayoutVars>
          <dgm:bulletEnabled val="1"/>
        </dgm:presLayoutVars>
      </dgm:prSet>
      <dgm:spPr/>
    </dgm:pt>
    <dgm:pt modelId="{3620A82A-FC5E-4F29-A3D7-FCA39E81202F}" type="pres">
      <dgm:prSet presAssocID="{F9819E85-469F-49C4-BA61-31F93A6322E5}" presName="sibTrans" presStyleLbl="bgSibTrans2D1" presStyleIdx="0" presStyleCnt="7"/>
      <dgm:spPr/>
    </dgm:pt>
    <dgm:pt modelId="{400FF268-2E24-4A8A-BE55-6A4909116641}" type="pres">
      <dgm:prSet presAssocID="{6B761F65-EED9-44D9-862F-6E2FA656B56A}" presName="compNode" presStyleCnt="0"/>
      <dgm:spPr/>
    </dgm:pt>
    <dgm:pt modelId="{F4CCDA76-2543-4F61-B4B5-EF0878A768C6}" type="pres">
      <dgm:prSet presAssocID="{6B761F65-EED9-44D9-862F-6E2FA656B56A}" presName="dummyConnPt" presStyleCnt="0"/>
      <dgm:spPr/>
    </dgm:pt>
    <dgm:pt modelId="{2EDF6C92-6746-460B-A285-4D35968916F8}" type="pres">
      <dgm:prSet presAssocID="{6B761F65-EED9-44D9-862F-6E2FA656B56A}" presName="node" presStyleLbl="node1" presStyleIdx="1" presStyleCnt="8">
        <dgm:presLayoutVars>
          <dgm:bulletEnabled val="1"/>
        </dgm:presLayoutVars>
      </dgm:prSet>
      <dgm:spPr/>
    </dgm:pt>
    <dgm:pt modelId="{4E29E5E6-CDEE-4518-920B-2E05F690AA5E}" type="pres">
      <dgm:prSet presAssocID="{80DC307C-D8D3-4E8F-8DD5-2E660BDD3147}" presName="sibTrans" presStyleLbl="bgSibTrans2D1" presStyleIdx="1" presStyleCnt="7"/>
      <dgm:spPr/>
    </dgm:pt>
    <dgm:pt modelId="{547150BB-BA36-4C00-AA0E-C059B6304E80}" type="pres">
      <dgm:prSet presAssocID="{4DE28A01-893F-4DCE-BC82-2097E5DD517C}" presName="compNode" presStyleCnt="0"/>
      <dgm:spPr/>
    </dgm:pt>
    <dgm:pt modelId="{1F7EBE3F-CCB5-4F4E-8783-B8227728DB6D}" type="pres">
      <dgm:prSet presAssocID="{4DE28A01-893F-4DCE-BC82-2097E5DD517C}" presName="dummyConnPt" presStyleCnt="0"/>
      <dgm:spPr/>
    </dgm:pt>
    <dgm:pt modelId="{0BCDC9A0-6C5F-4E7C-905F-2B38F529BCBE}" type="pres">
      <dgm:prSet presAssocID="{4DE28A01-893F-4DCE-BC82-2097E5DD517C}" presName="node" presStyleLbl="node1" presStyleIdx="2" presStyleCnt="8">
        <dgm:presLayoutVars>
          <dgm:bulletEnabled val="1"/>
        </dgm:presLayoutVars>
      </dgm:prSet>
      <dgm:spPr/>
    </dgm:pt>
    <dgm:pt modelId="{A3E81680-777C-4B73-8187-24204C81D145}" type="pres">
      <dgm:prSet presAssocID="{D26DC824-E7AB-499C-910B-AEFED10DB117}" presName="sibTrans" presStyleLbl="bgSibTrans2D1" presStyleIdx="2" presStyleCnt="7"/>
      <dgm:spPr/>
    </dgm:pt>
    <dgm:pt modelId="{A30B5142-1080-4058-AE34-1ACCAE3355A9}" type="pres">
      <dgm:prSet presAssocID="{5D757842-188D-44C1-B22A-5C1B836E10BA}" presName="compNode" presStyleCnt="0"/>
      <dgm:spPr/>
    </dgm:pt>
    <dgm:pt modelId="{2B32E6CD-195C-4E18-84A6-2314BB270C7A}" type="pres">
      <dgm:prSet presAssocID="{5D757842-188D-44C1-B22A-5C1B836E10BA}" presName="dummyConnPt" presStyleCnt="0"/>
      <dgm:spPr/>
    </dgm:pt>
    <dgm:pt modelId="{90E0EEC2-69C5-473A-9D27-13D5B9C895DB}" type="pres">
      <dgm:prSet presAssocID="{5D757842-188D-44C1-B22A-5C1B836E10BA}" presName="node" presStyleLbl="node1" presStyleIdx="3" presStyleCnt="8">
        <dgm:presLayoutVars>
          <dgm:bulletEnabled val="1"/>
        </dgm:presLayoutVars>
      </dgm:prSet>
      <dgm:spPr/>
    </dgm:pt>
    <dgm:pt modelId="{F3D9EF1B-720D-43C8-87D2-0E634D61DCC8}" type="pres">
      <dgm:prSet presAssocID="{45AF853C-632B-4308-A172-A61BA98C8127}" presName="sibTrans" presStyleLbl="bgSibTrans2D1" presStyleIdx="3" presStyleCnt="7"/>
      <dgm:spPr/>
    </dgm:pt>
    <dgm:pt modelId="{29701BF6-43D6-4B19-8ABF-FB08E60514A3}" type="pres">
      <dgm:prSet presAssocID="{A06FCEB4-8AD4-477A-8B36-3F6316EC0567}" presName="compNode" presStyleCnt="0"/>
      <dgm:spPr/>
    </dgm:pt>
    <dgm:pt modelId="{D1A24998-48E1-4332-AAB7-4E273B5243C2}" type="pres">
      <dgm:prSet presAssocID="{A06FCEB4-8AD4-477A-8B36-3F6316EC0567}" presName="dummyConnPt" presStyleCnt="0"/>
      <dgm:spPr/>
    </dgm:pt>
    <dgm:pt modelId="{3064D5C4-F13D-46AA-890D-4FC20928B366}" type="pres">
      <dgm:prSet presAssocID="{A06FCEB4-8AD4-477A-8B36-3F6316EC0567}" presName="node" presStyleLbl="node1" presStyleIdx="4" presStyleCnt="8">
        <dgm:presLayoutVars>
          <dgm:bulletEnabled val="1"/>
        </dgm:presLayoutVars>
      </dgm:prSet>
      <dgm:spPr/>
    </dgm:pt>
    <dgm:pt modelId="{6C47EBA0-4468-4A17-B2EA-3524E853454F}" type="pres">
      <dgm:prSet presAssocID="{346DBB5E-A597-4A1D-BEF0-6F46C61A2353}" presName="sibTrans" presStyleLbl="bgSibTrans2D1" presStyleIdx="4" presStyleCnt="7"/>
      <dgm:spPr/>
    </dgm:pt>
    <dgm:pt modelId="{4BBFC410-AD94-4AE9-AF78-A582C25A7850}" type="pres">
      <dgm:prSet presAssocID="{8DB5D22D-E9FC-4FF1-B402-7781260C3139}" presName="compNode" presStyleCnt="0"/>
      <dgm:spPr/>
    </dgm:pt>
    <dgm:pt modelId="{A1A10E2E-9C3F-483A-AC81-8C2F6CFBE957}" type="pres">
      <dgm:prSet presAssocID="{8DB5D22D-E9FC-4FF1-B402-7781260C3139}" presName="dummyConnPt" presStyleCnt="0"/>
      <dgm:spPr/>
    </dgm:pt>
    <dgm:pt modelId="{5377FD02-37DF-4C06-B162-CE9AF950066A}" type="pres">
      <dgm:prSet presAssocID="{8DB5D22D-E9FC-4FF1-B402-7781260C3139}" presName="node" presStyleLbl="node1" presStyleIdx="5" presStyleCnt="8">
        <dgm:presLayoutVars>
          <dgm:bulletEnabled val="1"/>
        </dgm:presLayoutVars>
      </dgm:prSet>
      <dgm:spPr/>
    </dgm:pt>
    <dgm:pt modelId="{D3DB43B0-E290-44DE-99C5-6E2ABE3A68B5}" type="pres">
      <dgm:prSet presAssocID="{D42ACD93-4541-4163-87F4-620ED1872CEC}" presName="sibTrans" presStyleLbl="bgSibTrans2D1" presStyleIdx="5" presStyleCnt="7"/>
      <dgm:spPr/>
    </dgm:pt>
    <dgm:pt modelId="{E25DE198-669D-4458-B0F2-A4DED2E35A75}" type="pres">
      <dgm:prSet presAssocID="{C049090C-9325-40E1-9CFD-6FA20CC34FE3}" presName="compNode" presStyleCnt="0"/>
      <dgm:spPr/>
    </dgm:pt>
    <dgm:pt modelId="{B1A16347-06EB-4BD5-8DC4-88D3CAA691D7}" type="pres">
      <dgm:prSet presAssocID="{C049090C-9325-40E1-9CFD-6FA20CC34FE3}" presName="dummyConnPt" presStyleCnt="0"/>
      <dgm:spPr/>
    </dgm:pt>
    <dgm:pt modelId="{61FCC89D-CDAA-4EB9-83CE-A29842EA4964}" type="pres">
      <dgm:prSet presAssocID="{C049090C-9325-40E1-9CFD-6FA20CC34FE3}" presName="node" presStyleLbl="node1" presStyleIdx="6" presStyleCnt="8">
        <dgm:presLayoutVars>
          <dgm:bulletEnabled val="1"/>
        </dgm:presLayoutVars>
      </dgm:prSet>
      <dgm:spPr/>
    </dgm:pt>
    <dgm:pt modelId="{165C10E9-C9F1-49BC-B4A9-A94A4D3467AC}" type="pres">
      <dgm:prSet presAssocID="{C0B63C7A-0375-4121-AC4C-0F6EEE10AA70}" presName="sibTrans" presStyleLbl="bgSibTrans2D1" presStyleIdx="6" presStyleCnt="7"/>
      <dgm:spPr/>
    </dgm:pt>
    <dgm:pt modelId="{486D4736-857F-4953-882D-84DAEAF7603C}" type="pres">
      <dgm:prSet presAssocID="{31F8A00B-24A8-41C8-BEA3-317AE95C4012}" presName="compNode" presStyleCnt="0"/>
      <dgm:spPr/>
    </dgm:pt>
    <dgm:pt modelId="{26E28D36-4243-4447-B6F3-BAD417812CA9}" type="pres">
      <dgm:prSet presAssocID="{31F8A00B-24A8-41C8-BEA3-317AE95C4012}" presName="dummyConnPt" presStyleCnt="0"/>
      <dgm:spPr/>
    </dgm:pt>
    <dgm:pt modelId="{026FC581-61CC-4BB6-B791-71BFC037E1D4}" type="pres">
      <dgm:prSet presAssocID="{31F8A00B-24A8-41C8-BEA3-317AE95C4012}" presName="node" presStyleLbl="node1" presStyleIdx="7" presStyleCnt="8" custScaleY="124243">
        <dgm:presLayoutVars>
          <dgm:bulletEnabled val="1"/>
        </dgm:presLayoutVars>
      </dgm:prSet>
      <dgm:spPr/>
    </dgm:pt>
  </dgm:ptLst>
  <dgm:cxnLst>
    <dgm:cxn modelId="{C9097115-80E3-4836-A3BC-1F964182EB41}" type="presOf" srcId="{80DC307C-D8D3-4E8F-8DD5-2E660BDD3147}" destId="{4E29E5E6-CDEE-4518-920B-2E05F690AA5E}" srcOrd="0" destOrd="0" presId="urn:microsoft.com/office/officeart/2005/8/layout/bProcess4"/>
    <dgm:cxn modelId="{B66DAB1B-BD6C-457E-BCD5-0E2337DFF4C3}" type="presOf" srcId="{A06FCEB4-8AD4-477A-8B36-3F6316EC0567}" destId="{3064D5C4-F13D-46AA-890D-4FC20928B366}" srcOrd="0" destOrd="0" presId="urn:microsoft.com/office/officeart/2005/8/layout/bProcess4"/>
    <dgm:cxn modelId="{EB2BAD1F-7992-4087-A309-659715890ED4}" type="presOf" srcId="{60BF5F6F-2827-459E-8B0D-244B1CB93102}" destId="{08D45BE4-D2AA-4323-81AC-34C72003C6DF}" srcOrd="0" destOrd="0" presId="urn:microsoft.com/office/officeart/2005/8/layout/bProcess4"/>
    <dgm:cxn modelId="{07BB122D-F7DD-4976-8582-0A00B68768B3}" srcId="{60BF5F6F-2827-459E-8B0D-244B1CB93102}" destId="{4DE28A01-893F-4DCE-BC82-2097E5DD517C}" srcOrd="2" destOrd="0" parTransId="{EBC8CEDE-E5D6-41E0-99F7-CD071FD4C8E3}" sibTransId="{D26DC824-E7AB-499C-910B-AEFED10DB117}"/>
    <dgm:cxn modelId="{762A4932-6468-4D2B-846C-D0E9222F573C}" type="presOf" srcId="{45AF853C-632B-4308-A172-A61BA98C8127}" destId="{F3D9EF1B-720D-43C8-87D2-0E634D61DCC8}" srcOrd="0" destOrd="0" presId="urn:microsoft.com/office/officeart/2005/8/layout/bProcess4"/>
    <dgm:cxn modelId="{7834205B-6BF5-4AC6-BC42-C54D2AD319BA}" srcId="{60BF5F6F-2827-459E-8B0D-244B1CB93102}" destId="{5D757842-188D-44C1-B22A-5C1B836E10BA}" srcOrd="3" destOrd="0" parTransId="{6BD8FF32-A920-441A-BA7F-D5E9FCDEE48D}" sibTransId="{45AF853C-632B-4308-A172-A61BA98C8127}"/>
    <dgm:cxn modelId="{7E5E5A61-BEC7-4D64-AED0-F58759EF5843}" srcId="{60BF5F6F-2827-459E-8B0D-244B1CB93102}" destId="{8DB5D22D-E9FC-4FF1-B402-7781260C3139}" srcOrd="5" destOrd="0" parTransId="{F33E8F85-45A3-4380-906E-B0D614EE8A7A}" sibTransId="{D42ACD93-4541-4163-87F4-620ED1872CEC}"/>
    <dgm:cxn modelId="{AF5BBA41-AF16-4838-847E-0CF5D42779BA}" type="presOf" srcId="{C0B63C7A-0375-4121-AC4C-0F6EEE10AA70}" destId="{165C10E9-C9F1-49BC-B4A9-A94A4D3467AC}" srcOrd="0" destOrd="0" presId="urn:microsoft.com/office/officeart/2005/8/layout/bProcess4"/>
    <dgm:cxn modelId="{83BB206F-50E4-4456-8DB0-AC37D6B8D5AF}" srcId="{60BF5F6F-2827-459E-8B0D-244B1CB93102}" destId="{C049090C-9325-40E1-9CFD-6FA20CC34FE3}" srcOrd="6" destOrd="0" parTransId="{23CDC90F-056E-4D1F-8594-0369EC3D64FA}" sibTransId="{C0B63C7A-0375-4121-AC4C-0F6EEE10AA70}"/>
    <dgm:cxn modelId="{DEA8475A-05C7-4199-A77D-94C761F560F3}" type="presOf" srcId="{7DB69377-9276-4DBE-A428-AFD48E432EE9}" destId="{57C96163-A4C0-48A6-91D8-8AE265598FBD}" srcOrd="0" destOrd="0" presId="urn:microsoft.com/office/officeart/2005/8/layout/bProcess4"/>
    <dgm:cxn modelId="{BD8A259E-639A-4366-88D6-4623103A475F}" type="presOf" srcId="{5D757842-188D-44C1-B22A-5C1B836E10BA}" destId="{90E0EEC2-69C5-473A-9D27-13D5B9C895DB}" srcOrd="0" destOrd="0" presId="urn:microsoft.com/office/officeart/2005/8/layout/bProcess4"/>
    <dgm:cxn modelId="{E0B47EA6-B245-409D-B395-6C2522169C85}" srcId="{60BF5F6F-2827-459E-8B0D-244B1CB93102}" destId="{6B761F65-EED9-44D9-862F-6E2FA656B56A}" srcOrd="1" destOrd="0" parTransId="{ABDC1C2A-BB70-4542-B552-8C48E2DBFDEF}" sibTransId="{80DC307C-D8D3-4E8F-8DD5-2E660BDD3147}"/>
    <dgm:cxn modelId="{39C519A9-2E65-447C-9BB0-FDE9C0E73639}" srcId="{60BF5F6F-2827-459E-8B0D-244B1CB93102}" destId="{A06FCEB4-8AD4-477A-8B36-3F6316EC0567}" srcOrd="4" destOrd="0" parTransId="{C3963018-8E7A-4AD3-AC51-952B267AA11A}" sibTransId="{346DBB5E-A597-4A1D-BEF0-6F46C61A2353}"/>
    <dgm:cxn modelId="{05EFE6AF-DD58-4728-A8F8-959929203B5D}" srcId="{60BF5F6F-2827-459E-8B0D-244B1CB93102}" destId="{31F8A00B-24A8-41C8-BEA3-317AE95C4012}" srcOrd="7" destOrd="0" parTransId="{967FB6ED-D659-4E27-9271-79F941868332}" sibTransId="{03D20D3C-B4FC-4A68-94AF-43C6E0D5193F}"/>
    <dgm:cxn modelId="{4995BCCA-B03D-45D3-9F62-327CC47E475D}" type="presOf" srcId="{8DB5D22D-E9FC-4FF1-B402-7781260C3139}" destId="{5377FD02-37DF-4C06-B162-CE9AF950066A}" srcOrd="0" destOrd="0" presId="urn:microsoft.com/office/officeart/2005/8/layout/bProcess4"/>
    <dgm:cxn modelId="{705258D9-38A4-4D61-85E7-F465832B9D4D}" type="presOf" srcId="{346DBB5E-A597-4A1D-BEF0-6F46C61A2353}" destId="{6C47EBA0-4468-4A17-B2EA-3524E853454F}" srcOrd="0" destOrd="0" presId="urn:microsoft.com/office/officeart/2005/8/layout/bProcess4"/>
    <dgm:cxn modelId="{80AB93D9-C3FD-4267-B7C8-3A17B809C248}" type="presOf" srcId="{F9819E85-469F-49C4-BA61-31F93A6322E5}" destId="{3620A82A-FC5E-4F29-A3D7-FCA39E81202F}" srcOrd="0" destOrd="0" presId="urn:microsoft.com/office/officeart/2005/8/layout/bProcess4"/>
    <dgm:cxn modelId="{4C04EBDA-DBAF-4976-B3F6-235081217A4E}" type="presOf" srcId="{31F8A00B-24A8-41C8-BEA3-317AE95C4012}" destId="{026FC581-61CC-4BB6-B791-71BFC037E1D4}" srcOrd="0" destOrd="0" presId="urn:microsoft.com/office/officeart/2005/8/layout/bProcess4"/>
    <dgm:cxn modelId="{7C091CE4-008E-4670-A8DA-99B8148925D7}" srcId="{60BF5F6F-2827-459E-8B0D-244B1CB93102}" destId="{7DB69377-9276-4DBE-A428-AFD48E432EE9}" srcOrd="0" destOrd="0" parTransId="{1EBF5B14-A2B5-4023-8AA7-1AF1BF78F7E3}" sibTransId="{F9819E85-469F-49C4-BA61-31F93A6322E5}"/>
    <dgm:cxn modelId="{B74E11E9-D145-4369-9DD0-877F706FF1E7}" type="presOf" srcId="{D26DC824-E7AB-499C-910B-AEFED10DB117}" destId="{A3E81680-777C-4B73-8187-24204C81D145}" srcOrd="0" destOrd="0" presId="urn:microsoft.com/office/officeart/2005/8/layout/bProcess4"/>
    <dgm:cxn modelId="{0DDD29E9-CCF1-43C2-9DB3-80A5B86D42CE}" type="presOf" srcId="{C049090C-9325-40E1-9CFD-6FA20CC34FE3}" destId="{61FCC89D-CDAA-4EB9-83CE-A29842EA4964}" srcOrd="0" destOrd="0" presId="urn:microsoft.com/office/officeart/2005/8/layout/bProcess4"/>
    <dgm:cxn modelId="{98A20CEF-0E08-425A-ADA5-8F9B51CF3965}" type="presOf" srcId="{4DE28A01-893F-4DCE-BC82-2097E5DD517C}" destId="{0BCDC9A0-6C5F-4E7C-905F-2B38F529BCBE}" srcOrd="0" destOrd="0" presId="urn:microsoft.com/office/officeart/2005/8/layout/bProcess4"/>
    <dgm:cxn modelId="{B37812F2-AE44-4F2B-BEBD-7156EA739347}" type="presOf" srcId="{D42ACD93-4541-4163-87F4-620ED1872CEC}" destId="{D3DB43B0-E290-44DE-99C5-6E2ABE3A68B5}" srcOrd="0" destOrd="0" presId="urn:microsoft.com/office/officeart/2005/8/layout/bProcess4"/>
    <dgm:cxn modelId="{150BEDFB-158A-435A-BC01-F5B5AEB7F836}" type="presOf" srcId="{6B761F65-EED9-44D9-862F-6E2FA656B56A}" destId="{2EDF6C92-6746-460B-A285-4D35968916F8}" srcOrd="0" destOrd="0" presId="urn:microsoft.com/office/officeart/2005/8/layout/bProcess4"/>
    <dgm:cxn modelId="{3E473AF1-AD41-4114-B5E4-D114AF44A308}" type="presParOf" srcId="{08D45BE4-D2AA-4323-81AC-34C72003C6DF}" destId="{5891DE38-7D02-4BCC-A002-19B289B6EB87}" srcOrd="0" destOrd="0" presId="urn:microsoft.com/office/officeart/2005/8/layout/bProcess4"/>
    <dgm:cxn modelId="{0F5EDEA9-8B01-46F0-9B43-78862C2A4D77}" type="presParOf" srcId="{5891DE38-7D02-4BCC-A002-19B289B6EB87}" destId="{2ABF40C5-D580-4E6C-A864-5D97B471A2EA}" srcOrd="0" destOrd="0" presId="urn:microsoft.com/office/officeart/2005/8/layout/bProcess4"/>
    <dgm:cxn modelId="{DC4176F4-4F87-45BE-9314-68CE055084A3}" type="presParOf" srcId="{5891DE38-7D02-4BCC-A002-19B289B6EB87}" destId="{57C96163-A4C0-48A6-91D8-8AE265598FBD}" srcOrd="1" destOrd="0" presId="urn:microsoft.com/office/officeart/2005/8/layout/bProcess4"/>
    <dgm:cxn modelId="{7A7C2F91-2CC7-4E70-AE8F-7E41D183A8B8}" type="presParOf" srcId="{08D45BE4-D2AA-4323-81AC-34C72003C6DF}" destId="{3620A82A-FC5E-4F29-A3D7-FCA39E81202F}" srcOrd="1" destOrd="0" presId="urn:microsoft.com/office/officeart/2005/8/layout/bProcess4"/>
    <dgm:cxn modelId="{2D2ABB93-1B22-40F7-B1E8-502E6F1DE99E}" type="presParOf" srcId="{08D45BE4-D2AA-4323-81AC-34C72003C6DF}" destId="{400FF268-2E24-4A8A-BE55-6A4909116641}" srcOrd="2" destOrd="0" presId="urn:microsoft.com/office/officeart/2005/8/layout/bProcess4"/>
    <dgm:cxn modelId="{E3F39D02-1033-4067-B303-BD17AFD2E048}" type="presParOf" srcId="{400FF268-2E24-4A8A-BE55-6A4909116641}" destId="{F4CCDA76-2543-4F61-B4B5-EF0878A768C6}" srcOrd="0" destOrd="0" presId="urn:microsoft.com/office/officeart/2005/8/layout/bProcess4"/>
    <dgm:cxn modelId="{C8CB64C3-FD18-48D7-8DE4-7F482B59D2EC}" type="presParOf" srcId="{400FF268-2E24-4A8A-BE55-6A4909116641}" destId="{2EDF6C92-6746-460B-A285-4D35968916F8}" srcOrd="1" destOrd="0" presId="urn:microsoft.com/office/officeart/2005/8/layout/bProcess4"/>
    <dgm:cxn modelId="{8EA1A019-C73D-4156-9D4D-980D3407B7C2}" type="presParOf" srcId="{08D45BE4-D2AA-4323-81AC-34C72003C6DF}" destId="{4E29E5E6-CDEE-4518-920B-2E05F690AA5E}" srcOrd="3" destOrd="0" presId="urn:microsoft.com/office/officeart/2005/8/layout/bProcess4"/>
    <dgm:cxn modelId="{3243DE09-3550-4B03-88A0-A195B7D326AC}" type="presParOf" srcId="{08D45BE4-D2AA-4323-81AC-34C72003C6DF}" destId="{547150BB-BA36-4C00-AA0E-C059B6304E80}" srcOrd="4" destOrd="0" presId="urn:microsoft.com/office/officeart/2005/8/layout/bProcess4"/>
    <dgm:cxn modelId="{F3A8A7DD-CD84-4EF5-B2D0-F8BB9B116E1C}" type="presParOf" srcId="{547150BB-BA36-4C00-AA0E-C059B6304E80}" destId="{1F7EBE3F-CCB5-4F4E-8783-B8227728DB6D}" srcOrd="0" destOrd="0" presId="urn:microsoft.com/office/officeart/2005/8/layout/bProcess4"/>
    <dgm:cxn modelId="{FC360655-351F-45F0-AB0A-B36F546AAF45}" type="presParOf" srcId="{547150BB-BA36-4C00-AA0E-C059B6304E80}" destId="{0BCDC9A0-6C5F-4E7C-905F-2B38F529BCBE}" srcOrd="1" destOrd="0" presId="urn:microsoft.com/office/officeart/2005/8/layout/bProcess4"/>
    <dgm:cxn modelId="{8333EB4E-FC7A-4EAB-887D-36B60EC1D9B2}" type="presParOf" srcId="{08D45BE4-D2AA-4323-81AC-34C72003C6DF}" destId="{A3E81680-777C-4B73-8187-24204C81D145}" srcOrd="5" destOrd="0" presId="urn:microsoft.com/office/officeart/2005/8/layout/bProcess4"/>
    <dgm:cxn modelId="{8BAC5E94-9629-43B7-B590-E0E7EC0972CB}" type="presParOf" srcId="{08D45BE4-D2AA-4323-81AC-34C72003C6DF}" destId="{A30B5142-1080-4058-AE34-1ACCAE3355A9}" srcOrd="6" destOrd="0" presId="urn:microsoft.com/office/officeart/2005/8/layout/bProcess4"/>
    <dgm:cxn modelId="{66E79107-DB72-49A1-A171-C57C1E7459DB}" type="presParOf" srcId="{A30B5142-1080-4058-AE34-1ACCAE3355A9}" destId="{2B32E6CD-195C-4E18-84A6-2314BB270C7A}" srcOrd="0" destOrd="0" presId="urn:microsoft.com/office/officeart/2005/8/layout/bProcess4"/>
    <dgm:cxn modelId="{5B7411C8-3BAB-4DF7-8689-B77681E9E4B5}" type="presParOf" srcId="{A30B5142-1080-4058-AE34-1ACCAE3355A9}" destId="{90E0EEC2-69C5-473A-9D27-13D5B9C895DB}" srcOrd="1" destOrd="0" presId="urn:microsoft.com/office/officeart/2005/8/layout/bProcess4"/>
    <dgm:cxn modelId="{36C65838-0543-4069-86A3-58D6C9B980EE}" type="presParOf" srcId="{08D45BE4-D2AA-4323-81AC-34C72003C6DF}" destId="{F3D9EF1B-720D-43C8-87D2-0E634D61DCC8}" srcOrd="7" destOrd="0" presId="urn:microsoft.com/office/officeart/2005/8/layout/bProcess4"/>
    <dgm:cxn modelId="{F0CE2C15-8167-4799-97D5-88B25538A27A}" type="presParOf" srcId="{08D45BE4-D2AA-4323-81AC-34C72003C6DF}" destId="{29701BF6-43D6-4B19-8ABF-FB08E60514A3}" srcOrd="8" destOrd="0" presId="urn:microsoft.com/office/officeart/2005/8/layout/bProcess4"/>
    <dgm:cxn modelId="{F78E1259-618D-4911-A6A3-310E67BEE0BA}" type="presParOf" srcId="{29701BF6-43D6-4B19-8ABF-FB08E60514A3}" destId="{D1A24998-48E1-4332-AAB7-4E273B5243C2}" srcOrd="0" destOrd="0" presId="urn:microsoft.com/office/officeart/2005/8/layout/bProcess4"/>
    <dgm:cxn modelId="{4D0B833D-A558-45A7-995B-D5F86C8AB5BF}" type="presParOf" srcId="{29701BF6-43D6-4B19-8ABF-FB08E60514A3}" destId="{3064D5C4-F13D-46AA-890D-4FC20928B366}" srcOrd="1" destOrd="0" presId="urn:microsoft.com/office/officeart/2005/8/layout/bProcess4"/>
    <dgm:cxn modelId="{DA579FDE-C529-480C-85D5-3EBAFC0D4301}" type="presParOf" srcId="{08D45BE4-D2AA-4323-81AC-34C72003C6DF}" destId="{6C47EBA0-4468-4A17-B2EA-3524E853454F}" srcOrd="9" destOrd="0" presId="urn:microsoft.com/office/officeart/2005/8/layout/bProcess4"/>
    <dgm:cxn modelId="{1A79594B-9C95-4545-BEB1-26358604AA6A}" type="presParOf" srcId="{08D45BE4-D2AA-4323-81AC-34C72003C6DF}" destId="{4BBFC410-AD94-4AE9-AF78-A582C25A7850}" srcOrd="10" destOrd="0" presId="urn:microsoft.com/office/officeart/2005/8/layout/bProcess4"/>
    <dgm:cxn modelId="{8040D1D6-21EE-4423-85D4-FAFF1B855A7C}" type="presParOf" srcId="{4BBFC410-AD94-4AE9-AF78-A582C25A7850}" destId="{A1A10E2E-9C3F-483A-AC81-8C2F6CFBE957}" srcOrd="0" destOrd="0" presId="urn:microsoft.com/office/officeart/2005/8/layout/bProcess4"/>
    <dgm:cxn modelId="{E83B1111-1534-46E1-966E-A1A924AE685A}" type="presParOf" srcId="{4BBFC410-AD94-4AE9-AF78-A582C25A7850}" destId="{5377FD02-37DF-4C06-B162-CE9AF950066A}" srcOrd="1" destOrd="0" presId="urn:microsoft.com/office/officeart/2005/8/layout/bProcess4"/>
    <dgm:cxn modelId="{734F6351-E3DB-4B4D-AAB8-75F879A977FC}" type="presParOf" srcId="{08D45BE4-D2AA-4323-81AC-34C72003C6DF}" destId="{D3DB43B0-E290-44DE-99C5-6E2ABE3A68B5}" srcOrd="11" destOrd="0" presId="urn:microsoft.com/office/officeart/2005/8/layout/bProcess4"/>
    <dgm:cxn modelId="{5F9EE5B4-9BA3-4E36-82CB-73C1C04EB477}" type="presParOf" srcId="{08D45BE4-D2AA-4323-81AC-34C72003C6DF}" destId="{E25DE198-669D-4458-B0F2-A4DED2E35A75}" srcOrd="12" destOrd="0" presId="urn:microsoft.com/office/officeart/2005/8/layout/bProcess4"/>
    <dgm:cxn modelId="{C1475399-57ED-4C37-80F0-4B3ACEE98058}" type="presParOf" srcId="{E25DE198-669D-4458-B0F2-A4DED2E35A75}" destId="{B1A16347-06EB-4BD5-8DC4-88D3CAA691D7}" srcOrd="0" destOrd="0" presId="urn:microsoft.com/office/officeart/2005/8/layout/bProcess4"/>
    <dgm:cxn modelId="{9AC92BEB-1A36-4980-99D8-4FFDE20886C9}" type="presParOf" srcId="{E25DE198-669D-4458-B0F2-A4DED2E35A75}" destId="{61FCC89D-CDAA-4EB9-83CE-A29842EA4964}" srcOrd="1" destOrd="0" presId="urn:microsoft.com/office/officeart/2005/8/layout/bProcess4"/>
    <dgm:cxn modelId="{61B50DE6-C070-415F-BB7E-A9C83EB7672C}" type="presParOf" srcId="{08D45BE4-D2AA-4323-81AC-34C72003C6DF}" destId="{165C10E9-C9F1-49BC-B4A9-A94A4D3467AC}" srcOrd="13" destOrd="0" presId="urn:microsoft.com/office/officeart/2005/8/layout/bProcess4"/>
    <dgm:cxn modelId="{CD570C09-F757-4ECF-A2F8-D906C0EF654D}" type="presParOf" srcId="{08D45BE4-D2AA-4323-81AC-34C72003C6DF}" destId="{486D4736-857F-4953-882D-84DAEAF7603C}" srcOrd="14" destOrd="0" presId="urn:microsoft.com/office/officeart/2005/8/layout/bProcess4"/>
    <dgm:cxn modelId="{9D75185D-529A-4E64-BC4E-7D69E86737D7}" type="presParOf" srcId="{486D4736-857F-4953-882D-84DAEAF7603C}" destId="{26E28D36-4243-4447-B6F3-BAD417812CA9}" srcOrd="0" destOrd="0" presId="urn:microsoft.com/office/officeart/2005/8/layout/bProcess4"/>
    <dgm:cxn modelId="{EC4AE02C-9782-4831-B5E0-1F7B8103A690}" type="presParOf" srcId="{486D4736-857F-4953-882D-84DAEAF7603C}" destId="{026FC581-61CC-4BB6-B791-71BFC037E1D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6699E0-A7CF-46B4-B85B-3E53D16E376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ru-RU"/>
        </a:p>
      </dgm:t>
    </dgm:pt>
    <dgm:pt modelId="{EF121D0B-9EA8-4012-B8F7-89178927DD72}">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167-modda</a:t>
          </a:r>
          <a:endParaRPr lang="ru-RU" sz="1200" b="1" dirty="0">
            <a:latin typeface="Times New Roman" panose="02020603050405020304" pitchFamily="18" charset="0"/>
            <a:cs typeface="Times New Roman" panose="02020603050405020304" pitchFamily="18" charset="0"/>
          </a:endParaRPr>
        </a:p>
      </dgm:t>
    </dgm:pt>
    <dgm:pt modelId="{4968551E-5024-48F9-AD84-A4ECD9DF9725}" type="parTrans" cxnId="{0A26ECE6-B235-4DC2-924A-93DBA29080E3}">
      <dgm:prSet/>
      <dgm:spPr/>
      <dgm:t>
        <a:bodyPr/>
        <a:lstStyle/>
        <a:p>
          <a:endParaRPr lang="ru-RU" sz="1200">
            <a:latin typeface="Times New Roman" panose="02020603050405020304" pitchFamily="18" charset="0"/>
            <a:cs typeface="Times New Roman" panose="02020603050405020304" pitchFamily="18" charset="0"/>
          </a:endParaRPr>
        </a:p>
      </dgm:t>
    </dgm:pt>
    <dgm:pt modelId="{A707BBC2-41B3-486C-885F-428E10F15C33}" type="sibTrans" cxnId="{0A26ECE6-B235-4DC2-924A-93DBA29080E3}">
      <dgm:prSet/>
      <dgm:spPr/>
      <dgm:t>
        <a:bodyPr/>
        <a:lstStyle/>
        <a:p>
          <a:endParaRPr lang="ru-RU" sz="1200">
            <a:latin typeface="Times New Roman" panose="02020603050405020304" pitchFamily="18" charset="0"/>
            <a:cs typeface="Times New Roman" panose="02020603050405020304" pitchFamily="18" charset="0"/>
          </a:endParaRPr>
        </a:p>
      </dgm:t>
    </dgm:pt>
    <dgm:pt modelId="{51A5877B-38CF-4F23-8C9D-29029AC6D50D}">
      <dgm:prSet phldrT="[Текст]" custT="1"/>
      <dgm:spPr/>
      <dgm:t>
        <a:bodyPr/>
        <a:lstStyle/>
        <a:p>
          <a:r>
            <a:rPr lang="en-US" sz="1200" dirty="0" err="1">
              <a:latin typeface="Times New Roman" panose="02020603050405020304" pitchFamily="18" charset="0"/>
              <a:cs typeface="Times New Roman" panose="02020603050405020304" pitchFamily="18" charset="0"/>
            </a:rPr>
            <a:t>O‘zlashtirish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rastarata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yo‘li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bilan</a:t>
          </a:r>
          <a:r>
            <a:rPr lang="en-US" sz="1200" dirty="0">
              <a:latin typeface="Times New Roman" panose="02020603050405020304" pitchFamily="18" charset="0"/>
              <a:cs typeface="Times New Roman" panose="02020603050405020304" pitchFamily="18" charset="0"/>
            </a:rPr>
            <a:t> talon-</a:t>
          </a:r>
          <a:r>
            <a:rPr lang="en-US" sz="1200" dirty="0" err="1">
              <a:latin typeface="Times New Roman" panose="02020603050405020304" pitchFamily="18" charset="0"/>
              <a:cs typeface="Times New Roman" panose="02020603050405020304" pitchFamily="18" charset="0"/>
            </a:rPr>
            <a:t>taroj</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 (300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5-10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50CD02CE-82BE-4EC1-A44D-79261C5B0053}" type="parTrans" cxnId="{1BA0570D-FF36-4664-A0FD-134BFD795F34}">
      <dgm:prSet/>
      <dgm:spPr/>
      <dgm:t>
        <a:bodyPr/>
        <a:lstStyle/>
        <a:p>
          <a:endParaRPr lang="ru-RU" sz="1200">
            <a:latin typeface="Times New Roman" panose="02020603050405020304" pitchFamily="18" charset="0"/>
            <a:cs typeface="Times New Roman" panose="02020603050405020304" pitchFamily="18" charset="0"/>
          </a:endParaRPr>
        </a:p>
      </dgm:t>
    </dgm:pt>
    <dgm:pt modelId="{6B907D03-DC6F-4274-8E4A-59830C1F0FAF}" type="sibTrans" cxnId="{1BA0570D-FF36-4664-A0FD-134BFD795F34}">
      <dgm:prSet/>
      <dgm:spPr/>
      <dgm:t>
        <a:bodyPr/>
        <a:lstStyle/>
        <a:p>
          <a:endParaRPr lang="ru-RU" sz="1200">
            <a:latin typeface="Times New Roman" panose="02020603050405020304" pitchFamily="18" charset="0"/>
            <a:cs typeface="Times New Roman" panose="02020603050405020304" pitchFamily="18" charset="0"/>
          </a:endParaRPr>
        </a:p>
      </dgm:t>
    </dgm:pt>
    <dgm:pt modelId="{F421EDF5-6457-42C8-A440-D0164AD37D3C}">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205-modda</a:t>
          </a:r>
          <a:endParaRPr lang="ru-RU" sz="1200" b="1" dirty="0">
            <a:latin typeface="Times New Roman" panose="02020603050405020304" pitchFamily="18" charset="0"/>
            <a:cs typeface="Times New Roman" panose="02020603050405020304" pitchFamily="18" charset="0"/>
          </a:endParaRPr>
        </a:p>
      </dgm:t>
    </dgm:pt>
    <dgm:pt modelId="{D1B87F87-35ED-46E9-9023-FE2FE6449375}" type="parTrans" cxnId="{C6BA31A9-C562-4FB5-B764-614C2E8C88CB}">
      <dgm:prSet/>
      <dgm:spPr/>
      <dgm:t>
        <a:bodyPr/>
        <a:lstStyle/>
        <a:p>
          <a:endParaRPr lang="ru-RU" sz="1200">
            <a:latin typeface="Times New Roman" panose="02020603050405020304" pitchFamily="18" charset="0"/>
            <a:cs typeface="Times New Roman" panose="02020603050405020304" pitchFamily="18" charset="0"/>
          </a:endParaRPr>
        </a:p>
      </dgm:t>
    </dgm:pt>
    <dgm:pt modelId="{7A5477DE-7EE1-4172-B753-FD4BDA37257B}" type="sibTrans" cxnId="{C6BA31A9-C562-4FB5-B764-614C2E8C88CB}">
      <dgm:prSet/>
      <dgm:spPr/>
      <dgm:t>
        <a:bodyPr/>
        <a:lstStyle/>
        <a:p>
          <a:endParaRPr lang="ru-RU" sz="1200">
            <a:latin typeface="Times New Roman" panose="02020603050405020304" pitchFamily="18" charset="0"/>
            <a:cs typeface="Times New Roman" panose="02020603050405020304" pitchFamily="18" charset="0"/>
          </a:endParaRPr>
        </a:p>
      </dgm:t>
    </dgm:pt>
    <dgm:pt modelId="{45D58868-923F-42D4-9CED-0A086BD3E3C3}">
      <dgm:prSet phldrT="[Текст]" custT="1"/>
      <dgm:spPr/>
      <dgm:t>
        <a:bodyPr/>
        <a:lstStyle/>
        <a:p>
          <a:r>
            <a:rPr lang="en-US" sz="1200" dirty="0" err="1">
              <a:latin typeface="Times New Roman" panose="02020603050405020304" pitchFamily="18" charset="0"/>
              <a:cs typeface="Times New Roman" panose="02020603050405020304" pitchFamily="18" charset="0"/>
            </a:rPr>
            <a:t>Hokimiyat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mansab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vakolatini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suiiste’mol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 (600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5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5308C65D-5A24-4854-A538-2D1D597D2754}" type="parTrans" cxnId="{2B341CE5-5393-4414-B1C3-90B1759ADEB3}">
      <dgm:prSet/>
      <dgm:spPr/>
      <dgm:t>
        <a:bodyPr/>
        <a:lstStyle/>
        <a:p>
          <a:endParaRPr lang="ru-RU" sz="1200">
            <a:latin typeface="Times New Roman" panose="02020603050405020304" pitchFamily="18" charset="0"/>
            <a:cs typeface="Times New Roman" panose="02020603050405020304" pitchFamily="18" charset="0"/>
          </a:endParaRPr>
        </a:p>
      </dgm:t>
    </dgm:pt>
    <dgm:pt modelId="{D8C83FAF-652B-4D3B-A2E9-3E15C2C15EC1}" type="sibTrans" cxnId="{2B341CE5-5393-4414-B1C3-90B1759ADEB3}">
      <dgm:prSet/>
      <dgm:spPr/>
      <dgm:t>
        <a:bodyPr/>
        <a:lstStyle/>
        <a:p>
          <a:endParaRPr lang="ru-RU" sz="1200">
            <a:latin typeface="Times New Roman" panose="02020603050405020304" pitchFamily="18" charset="0"/>
            <a:cs typeface="Times New Roman" panose="02020603050405020304" pitchFamily="18" charset="0"/>
          </a:endParaRPr>
        </a:p>
      </dgm:t>
    </dgm:pt>
    <dgm:pt modelId="{F5AD505E-13BC-4F40-B8AE-E4569BB6ED75}">
      <dgm:prSet phldrT="[Текст]" custT="1"/>
      <dgm:spPr/>
      <dgm:t>
        <a:bodyPr/>
        <a:lstStyle/>
        <a:p>
          <a:r>
            <a:rPr lang="en-US" sz="1200" dirty="0">
              <a:latin typeface="Times New Roman" panose="02020603050405020304" pitchFamily="18" charset="0"/>
              <a:cs typeface="Times New Roman" panose="02020603050405020304" pitchFamily="18" charset="0"/>
            </a:rPr>
            <a:t>Davlat </a:t>
          </a:r>
          <a:r>
            <a:rPr lang="en-US" sz="1200" dirty="0" err="1">
              <a:latin typeface="Times New Roman" panose="02020603050405020304" pitchFamily="18" charset="0"/>
              <a:cs typeface="Times New Roman" panose="02020603050405020304" pitchFamily="18" charset="0"/>
            </a:rPr>
            <a:t>xizmatchisining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moddiy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qiymatliklar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olishi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mulkiy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manfaatdor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bo‘lishi</a:t>
          </a:r>
          <a:r>
            <a:rPr lang="en-US" sz="1200" dirty="0">
              <a:latin typeface="Times New Roman" panose="02020603050405020304" pitchFamily="18" charset="0"/>
              <a:cs typeface="Times New Roman" panose="02020603050405020304" pitchFamily="18" charset="0"/>
            </a:rPr>
            <a:t> (100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8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A32E595C-525F-4BC7-80BD-C3122603555D}" type="parTrans" cxnId="{BB2705A4-0158-4411-9B93-FB989B487EB9}">
      <dgm:prSet/>
      <dgm:spPr/>
      <dgm:t>
        <a:bodyPr/>
        <a:lstStyle/>
        <a:p>
          <a:endParaRPr lang="ru-RU" sz="1200">
            <a:latin typeface="Times New Roman" panose="02020603050405020304" pitchFamily="18" charset="0"/>
            <a:cs typeface="Times New Roman" panose="02020603050405020304" pitchFamily="18" charset="0"/>
          </a:endParaRPr>
        </a:p>
      </dgm:t>
    </dgm:pt>
    <dgm:pt modelId="{97B8F25F-4182-405D-98F5-CA0710D00080}" type="sibTrans" cxnId="{BB2705A4-0158-4411-9B93-FB989B487EB9}">
      <dgm:prSet/>
      <dgm:spPr/>
      <dgm:t>
        <a:bodyPr/>
        <a:lstStyle/>
        <a:p>
          <a:endParaRPr lang="ru-RU" sz="1200">
            <a:latin typeface="Times New Roman" panose="02020603050405020304" pitchFamily="18" charset="0"/>
            <a:cs typeface="Times New Roman" panose="02020603050405020304" pitchFamily="18" charset="0"/>
          </a:endParaRPr>
        </a:p>
      </dgm:t>
    </dgm:pt>
    <dgm:pt modelId="{96D3CA85-41BB-43E1-875F-DEDBD6AEB1E7}">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206-modda</a:t>
          </a:r>
          <a:endParaRPr lang="ru-RU" sz="1200" b="1" dirty="0">
            <a:latin typeface="Times New Roman" panose="02020603050405020304" pitchFamily="18" charset="0"/>
            <a:cs typeface="Times New Roman" panose="02020603050405020304" pitchFamily="18" charset="0"/>
          </a:endParaRPr>
        </a:p>
      </dgm:t>
    </dgm:pt>
    <dgm:pt modelId="{AA8F3A4B-E338-4323-8D26-50DA7633E175}" type="parTrans" cxnId="{4D86F0B7-C1E5-4FBD-AA91-D34AED83883D}">
      <dgm:prSet/>
      <dgm:spPr/>
      <dgm:t>
        <a:bodyPr/>
        <a:lstStyle/>
        <a:p>
          <a:endParaRPr lang="ru-RU" sz="1200">
            <a:latin typeface="Times New Roman" panose="02020603050405020304" pitchFamily="18" charset="0"/>
            <a:cs typeface="Times New Roman" panose="02020603050405020304" pitchFamily="18" charset="0"/>
          </a:endParaRPr>
        </a:p>
      </dgm:t>
    </dgm:pt>
    <dgm:pt modelId="{B7F81AE6-191C-4FF1-9AC0-98AC46C3291A}" type="sibTrans" cxnId="{4D86F0B7-C1E5-4FBD-AA91-D34AED83883D}">
      <dgm:prSet/>
      <dgm:spPr/>
      <dgm:t>
        <a:bodyPr/>
        <a:lstStyle/>
        <a:p>
          <a:endParaRPr lang="ru-RU" sz="1200">
            <a:latin typeface="Times New Roman" panose="02020603050405020304" pitchFamily="18" charset="0"/>
            <a:cs typeface="Times New Roman" panose="02020603050405020304" pitchFamily="18" charset="0"/>
          </a:endParaRPr>
        </a:p>
      </dgm:t>
    </dgm:pt>
    <dgm:pt modelId="{A2448342-227F-4559-8DC7-340817FF42CB}">
      <dgm:prSet phldrT="[Текст]" custT="1"/>
      <dgm:spPr/>
      <dgm:t>
        <a:bodyPr/>
        <a:lstStyle/>
        <a:p>
          <a:r>
            <a:rPr lang="en-US" sz="1200" dirty="0" err="1">
              <a:latin typeface="Times New Roman" panose="02020603050405020304" pitchFamily="18" charset="0"/>
              <a:cs typeface="Times New Roman" panose="02020603050405020304" pitchFamily="18" charset="0"/>
            </a:rPr>
            <a:t>Hokimiyat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mansab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vakolati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doirasidan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chetga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chiqish</a:t>
          </a:r>
          <a:r>
            <a:rPr lang="en-US" sz="1200" dirty="0">
              <a:latin typeface="Times New Roman" panose="02020603050405020304" pitchFamily="18" charset="0"/>
              <a:cs typeface="Times New Roman" panose="02020603050405020304" pitchFamily="18" charset="0"/>
            </a:rPr>
            <a:t> (600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5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220F3F61-5791-4BE5-8FF0-075857EF130C}" type="parTrans" cxnId="{22C573B9-8C62-4642-8662-15F59B19B94F}">
      <dgm:prSet/>
      <dgm:spPr/>
      <dgm:t>
        <a:bodyPr/>
        <a:lstStyle/>
        <a:p>
          <a:endParaRPr lang="ru-RU" sz="1200">
            <a:latin typeface="Times New Roman" panose="02020603050405020304" pitchFamily="18" charset="0"/>
            <a:cs typeface="Times New Roman" panose="02020603050405020304" pitchFamily="18" charset="0"/>
          </a:endParaRPr>
        </a:p>
      </dgm:t>
    </dgm:pt>
    <dgm:pt modelId="{DCE4D9A8-BC9D-463D-917E-9F413ADC775D}" type="sibTrans" cxnId="{22C573B9-8C62-4642-8662-15F59B19B94F}">
      <dgm:prSet/>
      <dgm:spPr/>
      <dgm:t>
        <a:bodyPr/>
        <a:lstStyle/>
        <a:p>
          <a:endParaRPr lang="ru-RU" sz="1200">
            <a:latin typeface="Times New Roman" panose="02020603050405020304" pitchFamily="18" charset="0"/>
            <a:cs typeface="Times New Roman" panose="02020603050405020304" pitchFamily="18" charset="0"/>
          </a:endParaRPr>
        </a:p>
      </dgm:t>
    </dgm:pt>
    <dgm:pt modelId="{4578D042-CE9C-4A6B-A0AA-69B23D5C1B44}">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209-modda</a:t>
          </a:r>
          <a:endParaRPr lang="ru-RU" sz="1200" b="1" dirty="0">
            <a:latin typeface="Times New Roman" panose="02020603050405020304" pitchFamily="18" charset="0"/>
            <a:cs typeface="Times New Roman" panose="02020603050405020304" pitchFamily="18" charset="0"/>
          </a:endParaRPr>
        </a:p>
      </dgm:t>
    </dgm:pt>
    <dgm:pt modelId="{06DA48BB-27B2-49E8-A5CE-AD04D0F662C0}" type="parTrans" cxnId="{BB83B6E0-0787-48E4-8F2F-8D9431BDCCA0}">
      <dgm:prSet/>
      <dgm:spPr/>
      <dgm:t>
        <a:bodyPr/>
        <a:lstStyle/>
        <a:p>
          <a:endParaRPr lang="ru-RU" sz="1200">
            <a:latin typeface="Times New Roman" panose="02020603050405020304" pitchFamily="18" charset="0"/>
            <a:cs typeface="Times New Roman" panose="02020603050405020304" pitchFamily="18" charset="0"/>
          </a:endParaRPr>
        </a:p>
      </dgm:t>
    </dgm:pt>
    <dgm:pt modelId="{19CF5E8A-9596-4793-979A-9AFC21780CD1}" type="sibTrans" cxnId="{BB83B6E0-0787-48E4-8F2F-8D9431BDCCA0}">
      <dgm:prSet/>
      <dgm:spPr/>
      <dgm:t>
        <a:bodyPr/>
        <a:lstStyle/>
        <a:p>
          <a:endParaRPr lang="ru-RU" sz="1200">
            <a:latin typeface="Times New Roman" panose="02020603050405020304" pitchFamily="18" charset="0"/>
            <a:cs typeface="Times New Roman" panose="02020603050405020304" pitchFamily="18" charset="0"/>
          </a:endParaRPr>
        </a:p>
      </dgm:t>
    </dgm:pt>
    <dgm:pt modelId="{20912814-290E-46D8-99DD-AFFE85DCF5F0}">
      <dgm:prSet phldrT="[Текст]" custT="1"/>
      <dgm:spPr/>
      <dgm:t>
        <a:bodyPr/>
        <a:lstStyle/>
        <a:p>
          <a:r>
            <a:rPr lang="en-US" sz="1200" dirty="0">
              <a:latin typeface="Times New Roman" panose="02020603050405020304" pitchFamily="18" charset="0"/>
              <a:cs typeface="Times New Roman" panose="02020603050405020304" pitchFamily="18" charset="0"/>
            </a:rPr>
            <a:t>Mansab </a:t>
          </a:r>
          <a:r>
            <a:rPr lang="en-US" sz="1200" dirty="0" err="1">
              <a:latin typeface="Times New Roman" panose="02020603050405020304" pitchFamily="18" charset="0"/>
              <a:cs typeface="Times New Roman" panose="02020603050405020304" pitchFamily="18" charset="0"/>
            </a:rPr>
            <a:t>soxtakorligi</a:t>
          </a:r>
          <a:r>
            <a:rPr lang="en-US" sz="1200" dirty="0">
              <a:latin typeface="Times New Roman" panose="02020603050405020304" pitchFamily="18" charset="0"/>
              <a:cs typeface="Times New Roman" panose="02020603050405020304" pitchFamily="18" charset="0"/>
            </a:rPr>
            <a:t> (600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5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36633B53-D80F-4F02-BDC0-ECB0A84359C3}" type="parTrans" cxnId="{EFBBB705-3CBE-4ACE-94EA-82FC492C4F28}">
      <dgm:prSet/>
      <dgm:spPr/>
      <dgm:t>
        <a:bodyPr/>
        <a:lstStyle/>
        <a:p>
          <a:endParaRPr lang="ru-RU" sz="1200">
            <a:latin typeface="Times New Roman" panose="02020603050405020304" pitchFamily="18" charset="0"/>
            <a:cs typeface="Times New Roman" panose="02020603050405020304" pitchFamily="18" charset="0"/>
          </a:endParaRPr>
        </a:p>
      </dgm:t>
    </dgm:pt>
    <dgm:pt modelId="{E5E1B404-C941-495C-8D74-FB552412D4E4}" type="sibTrans" cxnId="{EFBBB705-3CBE-4ACE-94EA-82FC492C4F28}">
      <dgm:prSet/>
      <dgm:spPr/>
      <dgm:t>
        <a:bodyPr/>
        <a:lstStyle/>
        <a:p>
          <a:endParaRPr lang="ru-RU" sz="1200">
            <a:latin typeface="Times New Roman" panose="02020603050405020304" pitchFamily="18" charset="0"/>
            <a:cs typeface="Times New Roman" panose="02020603050405020304" pitchFamily="18" charset="0"/>
          </a:endParaRPr>
        </a:p>
      </dgm:t>
    </dgm:pt>
    <dgm:pt modelId="{A5BA6140-E479-453B-8B1F-A4D774A0B0F9}">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210-modda</a:t>
          </a:r>
          <a:endParaRPr lang="ru-RU" sz="1200" b="1" dirty="0">
            <a:latin typeface="Times New Roman" panose="02020603050405020304" pitchFamily="18" charset="0"/>
            <a:cs typeface="Times New Roman" panose="02020603050405020304" pitchFamily="18" charset="0"/>
          </a:endParaRPr>
        </a:p>
      </dgm:t>
    </dgm:pt>
    <dgm:pt modelId="{C84C9791-5CCF-4B86-9B5E-A7786E7FDA23}" type="parTrans" cxnId="{B05C9C3F-29AF-4DC7-BA2D-05AB0306BA81}">
      <dgm:prSet/>
      <dgm:spPr/>
      <dgm:t>
        <a:bodyPr/>
        <a:lstStyle/>
        <a:p>
          <a:endParaRPr lang="ru-RU" sz="1200">
            <a:latin typeface="Times New Roman" panose="02020603050405020304" pitchFamily="18" charset="0"/>
            <a:cs typeface="Times New Roman" panose="02020603050405020304" pitchFamily="18" charset="0"/>
          </a:endParaRPr>
        </a:p>
      </dgm:t>
    </dgm:pt>
    <dgm:pt modelId="{FF8FFA57-FFB5-43EB-9D96-6D82FBD6E9DD}" type="sibTrans" cxnId="{B05C9C3F-29AF-4DC7-BA2D-05AB0306BA81}">
      <dgm:prSet/>
      <dgm:spPr/>
      <dgm:t>
        <a:bodyPr/>
        <a:lstStyle/>
        <a:p>
          <a:endParaRPr lang="ru-RU" sz="1200">
            <a:latin typeface="Times New Roman" panose="02020603050405020304" pitchFamily="18" charset="0"/>
            <a:cs typeface="Times New Roman" panose="02020603050405020304" pitchFamily="18" charset="0"/>
          </a:endParaRPr>
        </a:p>
      </dgm:t>
    </dgm:pt>
    <dgm:pt modelId="{862384C9-5A40-4EBE-A419-1AF81A85B280}">
      <dgm:prSet phldrT="[Текст]" custT="1"/>
      <dgm:spPr/>
      <dgm:t>
        <a:bodyPr/>
        <a:lstStyle/>
        <a:p>
          <a:r>
            <a:rPr lang="en-US" sz="1200" dirty="0">
              <a:latin typeface="Times New Roman" panose="02020603050405020304" pitchFamily="18" charset="0"/>
              <a:cs typeface="Times New Roman" panose="02020603050405020304" pitchFamily="18" charset="0"/>
            </a:rPr>
            <a:t>Pora </a:t>
          </a:r>
          <a:r>
            <a:rPr lang="en-US" sz="1200" dirty="0" err="1">
              <a:latin typeface="Times New Roman" panose="02020603050405020304" pitchFamily="18" charset="0"/>
              <a:cs typeface="Times New Roman" panose="02020603050405020304" pitchFamily="18" charset="0"/>
            </a:rPr>
            <a:t>olish</a:t>
          </a:r>
          <a:r>
            <a:rPr lang="en-US" sz="1200" dirty="0">
              <a:latin typeface="Times New Roman" panose="02020603050405020304" pitchFamily="18" charset="0"/>
              <a:cs typeface="Times New Roman" panose="02020603050405020304" pitchFamily="18" charset="0"/>
            </a:rPr>
            <a:t> (100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15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F24EAD15-B53D-4D3A-A2B4-6560AED7AC87}" type="parTrans" cxnId="{F54ABE12-B6D6-40D7-BF6F-B8A073A628EE}">
      <dgm:prSet/>
      <dgm:spPr/>
      <dgm:t>
        <a:bodyPr/>
        <a:lstStyle/>
        <a:p>
          <a:endParaRPr lang="ru-RU" sz="1200">
            <a:latin typeface="Times New Roman" panose="02020603050405020304" pitchFamily="18" charset="0"/>
            <a:cs typeface="Times New Roman" panose="02020603050405020304" pitchFamily="18" charset="0"/>
          </a:endParaRPr>
        </a:p>
      </dgm:t>
    </dgm:pt>
    <dgm:pt modelId="{B75B8C90-7C1F-4CFD-B4B6-03441F05A890}" type="sibTrans" cxnId="{F54ABE12-B6D6-40D7-BF6F-B8A073A628EE}">
      <dgm:prSet/>
      <dgm:spPr/>
      <dgm:t>
        <a:bodyPr/>
        <a:lstStyle/>
        <a:p>
          <a:endParaRPr lang="ru-RU" sz="1200">
            <a:latin typeface="Times New Roman" panose="02020603050405020304" pitchFamily="18" charset="0"/>
            <a:cs typeface="Times New Roman" panose="02020603050405020304" pitchFamily="18" charset="0"/>
          </a:endParaRPr>
        </a:p>
      </dgm:t>
    </dgm:pt>
    <dgm:pt modelId="{2D304FEA-1FEF-40E7-A351-339CB0765181}">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211-modda</a:t>
          </a:r>
          <a:endParaRPr lang="ru-RU" sz="1200" b="1" dirty="0">
            <a:latin typeface="Times New Roman" panose="02020603050405020304" pitchFamily="18" charset="0"/>
            <a:cs typeface="Times New Roman" panose="02020603050405020304" pitchFamily="18" charset="0"/>
          </a:endParaRPr>
        </a:p>
      </dgm:t>
    </dgm:pt>
    <dgm:pt modelId="{BD758561-FADB-4751-81E7-0430F2E00770}" type="parTrans" cxnId="{2A6986B7-335C-4EC3-85DF-42720E6F06C0}">
      <dgm:prSet/>
      <dgm:spPr/>
      <dgm:t>
        <a:bodyPr/>
        <a:lstStyle/>
        <a:p>
          <a:endParaRPr lang="ru-RU" sz="1200">
            <a:latin typeface="Times New Roman" panose="02020603050405020304" pitchFamily="18" charset="0"/>
            <a:cs typeface="Times New Roman" panose="02020603050405020304" pitchFamily="18" charset="0"/>
          </a:endParaRPr>
        </a:p>
      </dgm:t>
    </dgm:pt>
    <dgm:pt modelId="{DEEE3FCF-7AE0-4CA4-AABA-F4E00F6A9D33}" type="sibTrans" cxnId="{2A6986B7-335C-4EC3-85DF-42720E6F06C0}">
      <dgm:prSet/>
      <dgm:spPr/>
      <dgm:t>
        <a:bodyPr/>
        <a:lstStyle/>
        <a:p>
          <a:endParaRPr lang="ru-RU" sz="1200">
            <a:latin typeface="Times New Roman" panose="02020603050405020304" pitchFamily="18" charset="0"/>
            <a:cs typeface="Times New Roman" panose="02020603050405020304" pitchFamily="18" charset="0"/>
          </a:endParaRPr>
        </a:p>
      </dgm:t>
    </dgm:pt>
    <dgm:pt modelId="{87A7A28D-5880-41FF-BD9D-EA37EDD37F0D}">
      <dgm:prSet phldrT="[Текст]" custT="1"/>
      <dgm:spPr/>
      <dgm:t>
        <a:bodyPr/>
        <a:lstStyle/>
        <a:p>
          <a:r>
            <a:rPr lang="en-US" sz="1200" dirty="0">
              <a:latin typeface="Times New Roman" panose="02020603050405020304" pitchFamily="18" charset="0"/>
              <a:cs typeface="Times New Roman" panose="02020603050405020304" pitchFamily="18" charset="0"/>
            </a:rPr>
            <a:t>Pora </a:t>
          </a:r>
          <a:r>
            <a:rPr lang="en-US" sz="1200" dirty="0" err="1">
              <a:latin typeface="Times New Roman" panose="02020603050405020304" pitchFamily="18" charset="0"/>
              <a:cs typeface="Times New Roman" panose="02020603050405020304" pitchFamily="18" charset="0"/>
            </a:rPr>
            <a:t>berish</a:t>
          </a:r>
          <a:r>
            <a:rPr lang="en-US" sz="1200" dirty="0">
              <a:latin typeface="Times New Roman" panose="02020603050405020304" pitchFamily="18" charset="0"/>
              <a:cs typeface="Times New Roman" panose="02020603050405020304" pitchFamily="18" charset="0"/>
            </a:rPr>
            <a:t> (100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15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01C6E885-9A7F-4E2A-9A8D-0D725A0E3194}" type="parTrans" cxnId="{9353524C-289A-43D8-AD6F-333E288F101A}">
      <dgm:prSet/>
      <dgm:spPr/>
      <dgm:t>
        <a:bodyPr/>
        <a:lstStyle/>
        <a:p>
          <a:endParaRPr lang="ru-RU" sz="1200">
            <a:latin typeface="Times New Roman" panose="02020603050405020304" pitchFamily="18" charset="0"/>
            <a:cs typeface="Times New Roman" panose="02020603050405020304" pitchFamily="18" charset="0"/>
          </a:endParaRPr>
        </a:p>
      </dgm:t>
    </dgm:pt>
    <dgm:pt modelId="{5FDB71C1-DE13-43CA-8165-01B58BF00B3E}" type="sibTrans" cxnId="{9353524C-289A-43D8-AD6F-333E288F101A}">
      <dgm:prSet/>
      <dgm:spPr/>
      <dgm:t>
        <a:bodyPr/>
        <a:lstStyle/>
        <a:p>
          <a:endParaRPr lang="ru-RU" sz="1200">
            <a:latin typeface="Times New Roman" panose="02020603050405020304" pitchFamily="18" charset="0"/>
            <a:cs typeface="Times New Roman" panose="02020603050405020304" pitchFamily="18" charset="0"/>
          </a:endParaRPr>
        </a:p>
      </dgm:t>
    </dgm:pt>
    <dgm:pt modelId="{B9E5169E-C0D6-41D7-BAD2-DF1319A7BB15}">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212-modda</a:t>
          </a:r>
          <a:endParaRPr lang="ru-RU" sz="1200" b="1" dirty="0">
            <a:latin typeface="Times New Roman" panose="02020603050405020304" pitchFamily="18" charset="0"/>
            <a:cs typeface="Times New Roman" panose="02020603050405020304" pitchFamily="18" charset="0"/>
          </a:endParaRPr>
        </a:p>
      </dgm:t>
    </dgm:pt>
    <dgm:pt modelId="{A15480FE-50D6-452E-8D9A-9AF7650C4BB9}" type="parTrans" cxnId="{8B0BD6DE-9874-4A7C-9CFA-D1D82670678E}">
      <dgm:prSet/>
      <dgm:spPr/>
      <dgm:t>
        <a:bodyPr/>
        <a:lstStyle/>
        <a:p>
          <a:endParaRPr lang="ru-RU" sz="1200">
            <a:latin typeface="Times New Roman" panose="02020603050405020304" pitchFamily="18" charset="0"/>
            <a:cs typeface="Times New Roman" panose="02020603050405020304" pitchFamily="18" charset="0"/>
          </a:endParaRPr>
        </a:p>
      </dgm:t>
    </dgm:pt>
    <dgm:pt modelId="{EC6DF256-A704-44EC-BF61-77FB910DBD3D}" type="sibTrans" cxnId="{8B0BD6DE-9874-4A7C-9CFA-D1D82670678E}">
      <dgm:prSet/>
      <dgm:spPr/>
      <dgm:t>
        <a:bodyPr/>
        <a:lstStyle/>
        <a:p>
          <a:endParaRPr lang="ru-RU" sz="1200">
            <a:latin typeface="Times New Roman" panose="02020603050405020304" pitchFamily="18" charset="0"/>
            <a:cs typeface="Times New Roman" panose="02020603050405020304" pitchFamily="18" charset="0"/>
          </a:endParaRPr>
        </a:p>
      </dgm:t>
    </dgm:pt>
    <dgm:pt modelId="{C154B253-9889-49C2-98DC-01D770B28776}">
      <dgm:prSet phldrT="[Текст]" custT="1"/>
      <dgm:spPr/>
      <dgm:t>
        <a:bodyPr/>
        <a:lstStyle/>
        <a:p>
          <a:r>
            <a:rPr lang="en-US" sz="1200" dirty="0">
              <a:latin typeface="Times New Roman" panose="02020603050405020304" pitchFamily="18" charset="0"/>
              <a:cs typeface="Times New Roman" panose="02020603050405020304" pitchFamily="18" charset="0"/>
            </a:rPr>
            <a:t>Pora </a:t>
          </a:r>
          <a:r>
            <a:rPr lang="en-US" sz="1200" dirty="0" err="1">
              <a:latin typeface="Times New Roman" panose="02020603050405020304" pitchFamily="18" charset="0"/>
              <a:cs typeface="Times New Roman" panose="02020603050405020304" pitchFamily="18" charset="0"/>
            </a:rPr>
            <a:t>olish-berishda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vositachilik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 (100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15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FE1DDFDC-C3E8-4E1D-A270-F0A505BE7464}" type="parTrans" cxnId="{D19182AE-1007-42D5-A672-9403D4090F3E}">
      <dgm:prSet/>
      <dgm:spPr/>
      <dgm:t>
        <a:bodyPr/>
        <a:lstStyle/>
        <a:p>
          <a:endParaRPr lang="ru-RU" sz="1200">
            <a:latin typeface="Times New Roman" panose="02020603050405020304" pitchFamily="18" charset="0"/>
            <a:cs typeface="Times New Roman" panose="02020603050405020304" pitchFamily="18" charset="0"/>
          </a:endParaRPr>
        </a:p>
      </dgm:t>
    </dgm:pt>
    <dgm:pt modelId="{F59A695F-B9B0-48BD-83D4-3A78F0C1A453}" type="sibTrans" cxnId="{D19182AE-1007-42D5-A672-9403D4090F3E}">
      <dgm:prSet/>
      <dgm:spPr/>
      <dgm:t>
        <a:bodyPr/>
        <a:lstStyle/>
        <a:p>
          <a:endParaRPr lang="ru-RU" sz="1200">
            <a:latin typeface="Times New Roman" panose="02020603050405020304" pitchFamily="18" charset="0"/>
            <a:cs typeface="Times New Roman" panose="02020603050405020304" pitchFamily="18" charset="0"/>
          </a:endParaRPr>
        </a:p>
      </dgm:t>
    </dgm:pt>
    <dgm:pt modelId="{EA0AAC95-6312-453F-85F1-93A3C89CC4B0}">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213-modda</a:t>
          </a:r>
          <a:endParaRPr lang="ru-RU" sz="1200" b="1" dirty="0">
            <a:latin typeface="Times New Roman" panose="02020603050405020304" pitchFamily="18" charset="0"/>
            <a:cs typeface="Times New Roman" panose="02020603050405020304" pitchFamily="18" charset="0"/>
          </a:endParaRPr>
        </a:p>
      </dgm:t>
    </dgm:pt>
    <dgm:pt modelId="{299BF97B-F2BE-4518-9362-0FB26207B16D}" type="parTrans" cxnId="{634ADB24-1B27-46E5-95D5-DF74FD4E6D07}">
      <dgm:prSet/>
      <dgm:spPr/>
      <dgm:t>
        <a:bodyPr/>
        <a:lstStyle/>
        <a:p>
          <a:endParaRPr lang="ru-RU" sz="1200">
            <a:latin typeface="Times New Roman" panose="02020603050405020304" pitchFamily="18" charset="0"/>
            <a:cs typeface="Times New Roman" panose="02020603050405020304" pitchFamily="18" charset="0"/>
          </a:endParaRPr>
        </a:p>
      </dgm:t>
    </dgm:pt>
    <dgm:pt modelId="{B2D6128F-5918-4499-9411-E161C061E128}" type="sibTrans" cxnId="{634ADB24-1B27-46E5-95D5-DF74FD4E6D07}">
      <dgm:prSet/>
      <dgm:spPr/>
      <dgm:t>
        <a:bodyPr/>
        <a:lstStyle/>
        <a:p>
          <a:endParaRPr lang="ru-RU" sz="1200">
            <a:latin typeface="Times New Roman" panose="02020603050405020304" pitchFamily="18" charset="0"/>
            <a:cs typeface="Times New Roman" panose="02020603050405020304" pitchFamily="18" charset="0"/>
          </a:endParaRPr>
        </a:p>
      </dgm:t>
    </dgm:pt>
    <dgm:pt modelId="{63355A61-43F9-4EA0-8552-2CE1C9B3EF38}">
      <dgm:prSet phldrT="[Текст]" custT="1"/>
      <dgm:spPr/>
      <dgm:t>
        <a:bodyPr/>
        <a:lstStyle/>
        <a:p>
          <a:r>
            <a:rPr lang="en-US" sz="1200" dirty="0">
              <a:latin typeface="Times New Roman" panose="02020603050405020304" pitchFamily="18" charset="0"/>
              <a:cs typeface="Times New Roman" panose="02020603050405020304" pitchFamily="18" charset="0"/>
            </a:rPr>
            <a:t>Davlat </a:t>
          </a:r>
          <a:r>
            <a:rPr lang="en-US" sz="1200" dirty="0" err="1">
              <a:latin typeface="Times New Roman" panose="02020603050405020304" pitchFamily="18" charset="0"/>
              <a:cs typeface="Times New Roman" panose="02020603050405020304" pitchFamily="18" charset="0"/>
            </a:rPr>
            <a:t>organing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davlat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ishtirokidagi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tashkilotning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fuqarolar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boshqarish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organing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xizmatchisini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pora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evaziga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og‘dirib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olish</a:t>
          </a:r>
          <a:r>
            <a:rPr lang="en-US" sz="1200" dirty="0">
              <a:latin typeface="Times New Roman" panose="02020603050405020304" pitchFamily="18" charset="0"/>
              <a:cs typeface="Times New Roman" panose="02020603050405020304" pitchFamily="18" charset="0"/>
            </a:rPr>
            <a:t> (100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8 </a:t>
          </a:r>
          <a:r>
            <a:rPr lang="en-US" sz="1200" dirty="0" err="1">
              <a:latin typeface="Times New Roman" panose="02020603050405020304" pitchFamily="18" charset="0"/>
              <a:cs typeface="Times New Roman" panose="02020603050405020304" pitchFamily="18" charset="0"/>
            </a:rPr>
            <a:t>yilgacha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ozodlikdan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qilish</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0207A85E-83A6-4DF4-97F0-0EFE3956A55B}" type="parTrans" cxnId="{B3C148CE-EC9A-44AF-9A16-C287E1C1394A}">
      <dgm:prSet/>
      <dgm:spPr/>
      <dgm:t>
        <a:bodyPr/>
        <a:lstStyle/>
        <a:p>
          <a:endParaRPr lang="ru-RU" sz="1200">
            <a:latin typeface="Times New Roman" panose="02020603050405020304" pitchFamily="18" charset="0"/>
            <a:cs typeface="Times New Roman" panose="02020603050405020304" pitchFamily="18" charset="0"/>
          </a:endParaRPr>
        </a:p>
      </dgm:t>
    </dgm:pt>
    <dgm:pt modelId="{DEEDBDE0-5BE7-4493-8B02-A631A7C33A14}" type="sibTrans" cxnId="{B3C148CE-EC9A-44AF-9A16-C287E1C1394A}">
      <dgm:prSet/>
      <dgm:spPr/>
      <dgm:t>
        <a:bodyPr/>
        <a:lstStyle/>
        <a:p>
          <a:endParaRPr lang="ru-RU" sz="1200">
            <a:latin typeface="Times New Roman" panose="02020603050405020304" pitchFamily="18" charset="0"/>
            <a:cs typeface="Times New Roman" panose="02020603050405020304" pitchFamily="18" charset="0"/>
          </a:endParaRPr>
        </a:p>
      </dgm:t>
    </dgm:pt>
    <dgm:pt modelId="{066919AE-0B30-437D-AF0A-18EF8173CA6D}">
      <dgm:prSet phldrT="[Текст]" custT="1"/>
      <dgm:spPr/>
      <dgm:t>
        <a:bodyPr/>
        <a:lstStyle/>
        <a:p>
          <a:pPr algn="ctr"/>
          <a:r>
            <a:rPr lang="en-US" sz="1200" b="1" dirty="0">
              <a:latin typeface="Times New Roman" panose="02020603050405020304" pitchFamily="18" charset="0"/>
              <a:cs typeface="Times New Roman" panose="02020603050405020304" pitchFamily="18" charset="0"/>
            </a:rPr>
            <a:t>214-modda</a:t>
          </a:r>
          <a:endParaRPr lang="ru-RU" sz="1200" b="1" dirty="0">
            <a:latin typeface="Times New Roman" panose="02020603050405020304" pitchFamily="18" charset="0"/>
            <a:cs typeface="Times New Roman" panose="02020603050405020304" pitchFamily="18" charset="0"/>
          </a:endParaRPr>
        </a:p>
      </dgm:t>
    </dgm:pt>
    <dgm:pt modelId="{A098E932-745B-4EA7-A223-E4E290A06A4C}" type="parTrans" cxnId="{5588D17F-DD4E-49FF-A391-7A250AD3AB99}">
      <dgm:prSet/>
      <dgm:spPr/>
      <dgm:t>
        <a:bodyPr/>
        <a:lstStyle/>
        <a:p>
          <a:endParaRPr lang="ru-RU" sz="1200">
            <a:latin typeface="Times New Roman" panose="02020603050405020304" pitchFamily="18" charset="0"/>
            <a:cs typeface="Times New Roman" panose="02020603050405020304" pitchFamily="18" charset="0"/>
          </a:endParaRPr>
        </a:p>
      </dgm:t>
    </dgm:pt>
    <dgm:pt modelId="{C4E06826-C8D9-4140-90AD-7CED6EEDC46F}" type="sibTrans" cxnId="{5588D17F-DD4E-49FF-A391-7A250AD3AB99}">
      <dgm:prSet/>
      <dgm:spPr/>
      <dgm:t>
        <a:bodyPr/>
        <a:lstStyle/>
        <a:p>
          <a:endParaRPr lang="ru-RU" sz="1200">
            <a:latin typeface="Times New Roman" panose="02020603050405020304" pitchFamily="18" charset="0"/>
            <a:cs typeface="Times New Roman" panose="02020603050405020304" pitchFamily="18" charset="0"/>
          </a:endParaRPr>
        </a:p>
      </dgm:t>
    </dgm:pt>
    <dgm:pt modelId="{3067E755-9DDC-4DC6-9661-C552A3FDF6E2}" type="pres">
      <dgm:prSet presAssocID="{556699E0-A7CF-46B4-B85B-3E53D16E3764}" presName="linear" presStyleCnt="0">
        <dgm:presLayoutVars>
          <dgm:animLvl val="lvl"/>
          <dgm:resizeHandles val="exact"/>
        </dgm:presLayoutVars>
      </dgm:prSet>
      <dgm:spPr/>
    </dgm:pt>
    <dgm:pt modelId="{08C79D3B-7C3F-4E4F-AFA5-88FA98896387}" type="pres">
      <dgm:prSet presAssocID="{EF121D0B-9EA8-4012-B8F7-89178927DD72}" presName="parentText" presStyleLbl="node1" presStyleIdx="0" presStyleCnt="9" custFlipHor="1" custScaleX="10995" custLinFactNeighborX="-39945">
        <dgm:presLayoutVars>
          <dgm:chMax val="0"/>
          <dgm:bulletEnabled val="1"/>
        </dgm:presLayoutVars>
      </dgm:prSet>
      <dgm:spPr/>
    </dgm:pt>
    <dgm:pt modelId="{F9FC50D6-001B-4C00-8860-1702CB9F8233}" type="pres">
      <dgm:prSet presAssocID="{EF121D0B-9EA8-4012-B8F7-89178927DD72}" presName="childText" presStyleLbl="revTx" presStyleIdx="0" presStyleCnt="9">
        <dgm:presLayoutVars>
          <dgm:bulletEnabled val="1"/>
        </dgm:presLayoutVars>
      </dgm:prSet>
      <dgm:spPr/>
    </dgm:pt>
    <dgm:pt modelId="{6C733812-1F4E-4576-B09B-01075D304231}" type="pres">
      <dgm:prSet presAssocID="{F421EDF5-6457-42C8-A440-D0164AD37D3C}" presName="parentText" presStyleLbl="node1" presStyleIdx="1" presStyleCnt="9" custFlipHor="1" custScaleX="10995" custLinFactNeighborX="-39945">
        <dgm:presLayoutVars>
          <dgm:chMax val="0"/>
          <dgm:bulletEnabled val="1"/>
        </dgm:presLayoutVars>
      </dgm:prSet>
      <dgm:spPr/>
    </dgm:pt>
    <dgm:pt modelId="{6DE0B815-F0EA-4D12-BCD5-38A0187E2C54}" type="pres">
      <dgm:prSet presAssocID="{F421EDF5-6457-42C8-A440-D0164AD37D3C}" presName="childText" presStyleLbl="revTx" presStyleIdx="1" presStyleCnt="9">
        <dgm:presLayoutVars>
          <dgm:bulletEnabled val="1"/>
        </dgm:presLayoutVars>
      </dgm:prSet>
      <dgm:spPr/>
    </dgm:pt>
    <dgm:pt modelId="{A4D92175-B5DB-4829-BBA1-77F1A1A7B91D}" type="pres">
      <dgm:prSet presAssocID="{96D3CA85-41BB-43E1-875F-DEDBD6AEB1E7}" presName="parentText" presStyleLbl="node1" presStyleIdx="2" presStyleCnt="9" custFlipHor="1" custScaleX="10995" custLinFactNeighborX="-39945">
        <dgm:presLayoutVars>
          <dgm:chMax val="0"/>
          <dgm:bulletEnabled val="1"/>
        </dgm:presLayoutVars>
      </dgm:prSet>
      <dgm:spPr/>
    </dgm:pt>
    <dgm:pt modelId="{BB08A980-A4BB-4492-8CE0-32D06FA33FBA}" type="pres">
      <dgm:prSet presAssocID="{96D3CA85-41BB-43E1-875F-DEDBD6AEB1E7}" presName="childText" presStyleLbl="revTx" presStyleIdx="2" presStyleCnt="9">
        <dgm:presLayoutVars>
          <dgm:bulletEnabled val="1"/>
        </dgm:presLayoutVars>
      </dgm:prSet>
      <dgm:spPr/>
    </dgm:pt>
    <dgm:pt modelId="{333C9BD8-4BBB-4C39-A7E8-395BDAA675D3}" type="pres">
      <dgm:prSet presAssocID="{4578D042-CE9C-4A6B-A0AA-69B23D5C1B44}" presName="parentText" presStyleLbl="node1" presStyleIdx="3" presStyleCnt="9" custFlipHor="1" custScaleX="10995" custLinFactNeighborX="-39945">
        <dgm:presLayoutVars>
          <dgm:chMax val="0"/>
          <dgm:bulletEnabled val="1"/>
        </dgm:presLayoutVars>
      </dgm:prSet>
      <dgm:spPr/>
    </dgm:pt>
    <dgm:pt modelId="{E15048A4-F74B-464B-97AE-EF07A9C51777}" type="pres">
      <dgm:prSet presAssocID="{4578D042-CE9C-4A6B-A0AA-69B23D5C1B44}" presName="childText" presStyleLbl="revTx" presStyleIdx="3" presStyleCnt="9">
        <dgm:presLayoutVars>
          <dgm:bulletEnabled val="1"/>
        </dgm:presLayoutVars>
      </dgm:prSet>
      <dgm:spPr/>
    </dgm:pt>
    <dgm:pt modelId="{985FFAE0-A245-4B46-A640-4AF200EC31EA}" type="pres">
      <dgm:prSet presAssocID="{A5BA6140-E479-453B-8B1F-A4D774A0B0F9}" presName="parentText" presStyleLbl="node1" presStyleIdx="4" presStyleCnt="9" custFlipHor="1" custScaleX="10995" custLinFactNeighborX="-39945">
        <dgm:presLayoutVars>
          <dgm:chMax val="0"/>
          <dgm:bulletEnabled val="1"/>
        </dgm:presLayoutVars>
      </dgm:prSet>
      <dgm:spPr/>
    </dgm:pt>
    <dgm:pt modelId="{12D812F4-4FAB-4A2A-AE47-80139E845A90}" type="pres">
      <dgm:prSet presAssocID="{A5BA6140-E479-453B-8B1F-A4D774A0B0F9}" presName="childText" presStyleLbl="revTx" presStyleIdx="4" presStyleCnt="9">
        <dgm:presLayoutVars>
          <dgm:bulletEnabled val="1"/>
        </dgm:presLayoutVars>
      </dgm:prSet>
      <dgm:spPr/>
    </dgm:pt>
    <dgm:pt modelId="{F7BF25AD-5EB0-44A1-AE72-F3BD8855F19E}" type="pres">
      <dgm:prSet presAssocID="{2D304FEA-1FEF-40E7-A351-339CB0765181}" presName="parentText" presStyleLbl="node1" presStyleIdx="5" presStyleCnt="9" custFlipHor="1" custScaleX="10995" custLinFactNeighborX="-39945">
        <dgm:presLayoutVars>
          <dgm:chMax val="0"/>
          <dgm:bulletEnabled val="1"/>
        </dgm:presLayoutVars>
      </dgm:prSet>
      <dgm:spPr/>
    </dgm:pt>
    <dgm:pt modelId="{765D0AC4-DD7A-4E2D-B31B-4AB3638F5E93}" type="pres">
      <dgm:prSet presAssocID="{2D304FEA-1FEF-40E7-A351-339CB0765181}" presName="childText" presStyleLbl="revTx" presStyleIdx="5" presStyleCnt="9">
        <dgm:presLayoutVars>
          <dgm:bulletEnabled val="1"/>
        </dgm:presLayoutVars>
      </dgm:prSet>
      <dgm:spPr/>
    </dgm:pt>
    <dgm:pt modelId="{BFC72E8A-C5B7-43F6-AF99-2D9F0B47DFCE}" type="pres">
      <dgm:prSet presAssocID="{B9E5169E-C0D6-41D7-BAD2-DF1319A7BB15}" presName="parentText" presStyleLbl="node1" presStyleIdx="6" presStyleCnt="9" custFlipHor="1" custScaleX="10995" custLinFactNeighborX="-39945">
        <dgm:presLayoutVars>
          <dgm:chMax val="0"/>
          <dgm:bulletEnabled val="1"/>
        </dgm:presLayoutVars>
      </dgm:prSet>
      <dgm:spPr/>
    </dgm:pt>
    <dgm:pt modelId="{C2FB2B41-6689-4A64-9538-45C0E3EC8764}" type="pres">
      <dgm:prSet presAssocID="{B9E5169E-C0D6-41D7-BAD2-DF1319A7BB15}" presName="childText" presStyleLbl="revTx" presStyleIdx="6" presStyleCnt="9">
        <dgm:presLayoutVars>
          <dgm:bulletEnabled val="1"/>
        </dgm:presLayoutVars>
      </dgm:prSet>
      <dgm:spPr/>
    </dgm:pt>
    <dgm:pt modelId="{86BECB1E-C1FC-45BE-941E-F9C92848B1DF}" type="pres">
      <dgm:prSet presAssocID="{EA0AAC95-6312-453F-85F1-93A3C89CC4B0}" presName="parentText" presStyleLbl="node1" presStyleIdx="7" presStyleCnt="9" custFlipHor="1" custScaleX="10995" custLinFactNeighborX="-39945">
        <dgm:presLayoutVars>
          <dgm:chMax val="0"/>
          <dgm:bulletEnabled val="1"/>
        </dgm:presLayoutVars>
      </dgm:prSet>
      <dgm:spPr/>
    </dgm:pt>
    <dgm:pt modelId="{0393379E-A6B3-4F76-BD40-853E9D18A9D6}" type="pres">
      <dgm:prSet presAssocID="{EA0AAC95-6312-453F-85F1-93A3C89CC4B0}" presName="childText" presStyleLbl="revTx" presStyleIdx="7" presStyleCnt="9">
        <dgm:presLayoutVars>
          <dgm:bulletEnabled val="1"/>
        </dgm:presLayoutVars>
      </dgm:prSet>
      <dgm:spPr/>
    </dgm:pt>
    <dgm:pt modelId="{2DC56972-4A12-4EC0-B1EA-6B16FC069AC2}" type="pres">
      <dgm:prSet presAssocID="{066919AE-0B30-437D-AF0A-18EF8173CA6D}" presName="parentText" presStyleLbl="node1" presStyleIdx="8" presStyleCnt="9" custFlipHor="1" custScaleX="10995" custLinFactNeighborX="-39945">
        <dgm:presLayoutVars>
          <dgm:chMax val="0"/>
          <dgm:bulletEnabled val="1"/>
        </dgm:presLayoutVars>
      </dgm:prSet>
      <dgm:spPr/>
    </dgm:pt>
    <dgm:pt modelId="{0B1D3F0A-182E-4F24-9450-93F1DB1AC97D}" type="pres">
      <dgm:prSet presAssocID="{066919AE-0B30-437D-AF0A-18EF8173CA6D}" presName="childText" presStyleLbl="revTx" presStyleIdx="8" presStyleCnt="9">
        <dgm:presLayoutVars>
          <dgm:bulletEnabled val="1"/>
        </dgm:presLayoutVars>
      </dgm:prSet>
      <dgm:spPr/>
    </dgm:pt>
  </dgm:ptLst>
  <dgm:cxnLst>
    <dgm:cxn modelId="{158C7202-1311-4D31-916F-2DA027AC8388}" type="presOf" srcId="{F421EDF5-6457-42C8-A440-D0164AD37D3C}" destId="{6C733812-1F4E-4576-B09B-01075D304231}" srcOrd="0" destOrd="0" presId="urn:microsoft.com/office/officeart/2005/8/layout/vList2"/>
    <dgm:cxn modelId="{892FF604-8223-4830-AF33-001B929D4E49}" type="presOf" srcId="{EA0AAC95-6312-453F-85F1-93A3C89CC4B0}" destId="{86BECB1E-C1FC-45BE-941E-F9C92848B1DF}" srcOrd="0" destOrd="0" presId="urn:microsoft.com/office/officeart/2005/8/layout/vList2"/>
    <dgm:cxn modelId="{EFBBB705-3CBE-4ACE-94EA-82FC492C4F28}" srcId="{4578D042-CE9C-4A6B-A0AA-69B23D5C1B44}" destId="{20912814-290E-46D8-99DD-AFFE85DCF5F0}" srcOrd="0" destOrd="0" parTransId="{36633B53-D80F-4F02-BDC0-ECB0A84359C3}" sibTransId="{E5E1B404-C941-495C-8D74-FB552412D4E4}"/>
    <dgm:cxn modelId="{80298906-9A5F-4057-AA2C-08C2D47589E3}" type="presOf" srcId="{EF121D0B-9EA8-4012-B8F7-89178927DD72}" destId="{08C79D3B-7C3F-4E4F-AFA5-88FA98896387}" srcOrd="0" destOrd="0" presId="urn:microsoft.com/office/officeart/2005/8/layout/vList2"/>
    <dgm:cxn modelId="{1BA0570D-FF36-4664-A0FD-134BFD795F34}" srcId="{EF121D0B-9EA8-4012-B8F7-89178927DD72}" destId="{51A5877B-38CF-4F23-8C9D-29029AC6D50D}" srcOrd="0" destOrd="0" parTransId="{50CD02CE-82BE-4EC1-A44D-79261C5B0053}" sibTransId="{6B907D03-DC6F-4274-8E4A-59830C1F0FAF}"/>
    <dgm:cxn modelId="{F54ABE12-B6D6-40D7-BF6F-B8A073A628EE}" srcId="{A5BA6140-E479-453B-8B1F-A4D774A0B0F9}" destId="{862384C9-5A40-4EBE-A419-1AF81A85B280}" srcOrd="0" destOrd="0" parTransId="{F24EAD15-B53D-4D3A-A2B4-6560AED7AC87}" sibTransId="{B75B8C90-7C1F-4CFD-B4B6-03441F05A890}"/>
    <dgm:cxn modelId="{634ADB24-1B27-46E5-95D5-DF74FD4E6D07}" srcId="{556699E0-A7CF-46B4-B85B-3E53D16E3764}" destId="{EA0AAC95-6312-453F-85F1-93A3C89CC4B0}" srcOrd="7" destOrd="0" parTransId="{299BF97B-F2BE-4518-9362-0FB26207B16D}" sibTransId="{B2D6128F-5918-4499-9411-E161C061E128}"/>
    <dgm:cxn modelId="{B05C9C3F-29AF-4DC7-BA2D-05AB0306BA81}" srcId="{556699E0-A7CF-46B4-B85B-3E53D16E3764}" destId="{A5BA6140-E479-453B-8B1F-A4D774A0B0F9}" srcOrd="4" destOrd="0" parTransId="{C84C9791-5CCF-4B86-9B5E-A7786E7FDA23}" sibTransId="{FF8FFA57-FFB5-43EB-9D96-6D82FBD6E9DD}"/>
    <dgm:cxn modelId="{D1763066-4D3A-4EEF-839D-8BE9E39A2ABD}" type="presOf" srcId="{4578D042-CE9C-4A6B-A0AA-69B23D5C1B44}" destId="{333C9BD8-4BBB-4C39-A7E8-395BDAA675D3}" srcOrd="0" destOrd="0" presId="urn:microsoft.com/office/officeart/2005/8/layout/vList2"/>
    <dgm:cxn modelId="{19E8294C-7BE7-4E9E-AF74-4EEE84912425}" type="presOf" srcId="{862384C9-5A40-4EBE-A419-1AF81A85B280}" destId="{12D812F4-4FAB-4A2A-AE47-80139E845A90}" srcOrd="0" destOrd="0" presId="urn:microsoft.com/office/officeart/2005/8/layout/vList2"/>
    <dgm:cxn modelId="{9353524C-289A-43D8-AD6F-333E288F101A}" srcId="{2D304FEA-1FEF-40E7-A351-339CB0765181}" destId="{87A7A28D-5880-41FF-BD9D-EA37EDD37F0D}" srcOrd="0" destOrd="0" parTransId="{01C6E885-9A7F-4E2A-9A8D-0D725A0E3194}" sibTransId="{5FDB71C1-DE13-43CA-8165-01B58BF00B3E}"/>
    <dgm:cxn modelId="{6D19C277-5338-41A3-A0A0-4EC1BCC2C630}" type="presOf" srcId="{F5AD505E-13BC-4F40-B8AE-E4569BB6ED75}" destId="{0B1D3F0A-182E-4F24-9450-93F1DB1AC97D}" srcOrd="0" destOrd="0" presId="urn:microsoft.com/office/officeart/2005/8/layout/vList2"/>
    <dgm:cxn modelId="{C8431E58-2031-4723-9C1C-CB3169CF8173}" type="presOf" srcId="{63355A61-43F9-4EA0-8552-2CE1C9B3EF38}" destId="{0393379E-A6B3-4F76-BD40-853E9D18A9D6}" srcOrd="0" destOrd="0" presId="urn:microsoft.com/office/officeart/2005/8/layout/vList2"/>
    <dgm:cxn modelId="{4F2E947A-D601-47A5-9FB1-D5BDBD42C179}" type="presOf" srcId="{2D304FEA-1FEF-40E7-A351-339CB0765181}" destId="{F7BF25AD-5EB0-44A1-AE72-F3BD8855F19E}" srcOrd="0" destOrd="0" presId="urn:microsoft.com/office/officeart/2005/8/layout/vList2"/>
    <dgm:cxn modelId="{EAD1087F-5F4F-4F16-BCC6-843747416D5C}" type="presOf" srcId="{556699E0-A7CF-46B4-B85B-3E53D16E3764}" destId="{3067E755-9DDC-4DC6-9661-C552A3FDF6E2}" srcOrd="0" destOrd="0" presId="urn:microsoft.com/office/officeart/2005/8/layout/vList2"/>
    <dgm:cxn modelId="{5588D17F-DD4E-49FF-A391-7A250AD3AB99}" srcId="{556699E0-A7CF-46B4-B85B-3E53D16E3764}" destId="{066919AE-0B30-437D-AF0A-18EF8173CA6D}" srcOrd="8" destOrd="0" parTransId="{A098E932-745B-4EA7-A223-E4E290A06A4C}" sibTransId="{C4E06826-C8D9-4140-90AD-7CED6EEDC46F}"/>
    <dgm:cxn modelId="{E9CD7981-9C6C-4E2C-BE34-8E3CD1E387D1}" type="presOf" srcId="{066919AE-0B30-437D-AF0A-18EF8173CA6D}" destId="{2DC56972-4A12-4EC0-B1EA-6B16FC069AC2}" srcOrd="0" destOrd="0" presId="urn:microsoft.com/office/officeart/2005/8/layout/vList2"/>
    <dgm:cxn modelId="{EA103188-3F48-4FA3-9484-4C644E431753}" type="presOf" srcId="{A2448342-227F-4559-8DC7-340817FF42CB}" destId="{BB08A980-A4BB-4492-8CE0-32D06FA33FBA}" srcOrd="0" destOrd="0" presId="urn:microsoft.com/office/officeart/2005/8/layout/vList2"/>
    <dgm:cxn modelId="{BB2705A4-0158-4411-9B93-FB989B487EB9}" srcId="{066919AE-0B30-437D-AF0A-18EF8173CA6D}" destId="{F5AD505E-13BC-4F40-B8AE-E4569BB6ED75}" srcOrd="0" destOrd="0" parTransId="{A32E595C-525F-4BC7-80BD-C3122603555D}" sibTransId="{97B8F25F-4182-405D-98F5-CA0710D00080}"/>
    <dgm:cxn modelId="{DF9DCCA4-3CF1-40DC-AA1F-9D593B2E27D3}" type="presOf" srcId="{A5BA6140-E479-453B-8B1F-A4D774A0B0F9}" destId="{985FFAE0-A245-4B46-A640-4AF200EC31EA}" srcOrd="0" destOrd="0" presId="urn:microsoft.com/office/officeart/2005/8/layout/vList2"/>
    <dgm:cxn modelId="{C6BA31A9-C562-4FB5-B764-614C2E8C88CB}" srcId="{556699E0-A7CF-46B4-B85B-3E53D16E3764}" destId="{F421EDF5-6457-42C8-A440-D0164AD37D3C}" srcOrd="1" destOrd="0" parTransId="{D1B87F87-35ED-46E9-9023-FE2FE6449375}" sibTransId="{7A5477DE-7EE1-4172-B753-FD4BDA37257B}"/>
    <dgm:cxn modelId="{D19182AE-1007-42D5-A672-9403D4090F3E}" srcId="{B9E5169E-C0D6-41D7-BAD2-DF1319A7BB15}" destId="{C154B253-9889-49C2-98DC-01D770B28776}" srcOrd="0" destOrd="0" parTransId="{FE1DDFDC-C3E8-4E1D-A270-F0A505BE7464}" sibTransId="{F59A695F-B9B0-48BD-83D4-3A78F0C1A453}"/>
    <dgm:cxn modelId="{C98766B3-4C88-4F54-825B-195E4DB0694F}" type="presOf" srcId="{87A7A28D-5880-41FF-BD9D-EA37EDD37F0D}" destId="{765D0AC4-DD7A-4E2D-B31B-4AB3638F5E93}" srcOrd="0" destOrd="0" presId="urn:microsoft.com/office/officeart/2005/8/layout/vList2"/>
    <dgm:cxn modelId="{E01419B5-2DB3-48F8-BB62-98C3AB4EE862}" type="presOf" srcId="{96D3CA85-41BB-43E1-875F-DEDBD6AEB1E7}" destId="{A4D92175-B5DB-4829-BBA1-77F1A1A7B91D}" srcOrd="0" destOrd="0" presId="urn:microsoft.com/office/officeart/2005/8/layout/vList2"/>
    <dgm:cxn modelId="{2A6986B7-335C-4EC3-85DF-42720E6F06C0}" srcId="{556699E0-A7CF-46B4-B85B-3E53D16E3764}" destId="{2D304FEA-1FEF-40E7-A351-339CB0765181}" srcOrd="5" destOrd="0" parTransId="{BD758561-FADB-4751-81E7-0430F2E00770}" sibTransId="{DEEE3FCF-7AE0-4CA4-AABA-F4E00F6A9D33}"/>
    <dgm:cxn modelId="{4D86F0B7-C1E5-4FBD-AA91-D34AED83883D}" srcId="{556699E0-A7CF-46B4-B85B-3E53D16E3764}" destId="{96D3CA85-41BB-43E1-875F-DEDBD6AEB1E7}" srcOrd="2" destOrd="0" parTransId="{AA8F3A4B-E338-4323-8D26-50DA7633E175}" sibTransId="{B7F81AE6-191C-4FF1-9AC0-98AC46C3291A}"/>
    <dgm:cxn modelId="{22C573B9-8C62-4642-8662-15F59B19B94F}" srcId="{96D3CA85-41BB-43E1-875F-DEDBD6AEB1E7}" destId="{A2448342-227F-4559-8DC7-340817FF42CB}" srcOrd="0" destOrd="0" parTransId="{220F3F61-5791-4BE5-8FF0-075857EF130C}" sibTransId="{DCE4D9A8-BC9D-463D-917E-9F413ADC775D}"/>
    <dgm:cxn modelId="{443788BB-5FBA-4B93-B9EC-CCB4690BC3FA}" type="presOf" srcId="{B9E5169E-C0D6-41D7-BAD2-DF1319A7BB15}" destId="{BFC72E8A-C5B7-43F6-AF99-2D9F0B47DFCE}" srcOrd="0" destOrd="0" presId="urn:microsoft.com/office/officeart/2005/8/layout/vList2"/>
    <dgm:cxn modelId="{FCBEC1C7-794A-478C-84E1-B151121C84A5}" type="presOf" srcId="{51A5877B-38CF-4F23-8C9D-29029AC6D50D}" destId="{F9FC50D6-001B-4C00-8860-1702CB9F8233}" srcOrd="0" destOrd="0" presId="urn:microsoft.com/office/officeart/2005/8/layout/vList2"/>
    <dgm:cxn modelId="{B3C148CE-EC9A-44AF-9A16-C287E1C1394A}" srcId="{EA0AAC95-6312-453F-85F1-93A3C89CC4B0}" destId="{63355A61-43F9-4EA0-8552-2CE1C9B3EF38}" srcOrd="0" destOrd="0" parTransId="{0207A85E-83A6-4DF4-97F0-0EFE3956A55B}" sibTransId="{DEEDBDE0-5BE7-4493-8B02-A631A7C33A14}"/>
    <dgm:cxn modelId="{77272BCF-8234-4E52-B55D-346559854396}" type="presOf" srcId="{45D58868-923F-42D4-9CED-0A086BD3E3C3}" destId="{6DE0B815-F0EA-4D12-BCD5-38A0187E2C54}" srcOrd="0" destOrd="0" presId="urn:microsoft.com/office/officeart/2005/8/layout/vList2"/>
    <dgm:cxn modelId="{8B0BD6DE-9874-4A7C-9CFA-D1D82670678E}" srcId="{556699E0-A7CF-46B4-B85B-3E53D16E3764}" destId="{B9E5169E-C0D6-41D7-BAD2-DF1319A7BB15}" srcOrd="6" destOrd="0" parTransId="{A15480FE-50D6-452E-8D9A-9AF7650C4BB9}" sibTransId="{EC6DF256-A704-44EC-BF61-77FB910DBD3D}"/>
    <dgm:cxn modelId="{BB83B6E0-0787-48E4-8F2F-8D9431BDCCA0}" srcId="{556699E0-A7CF-46B4-B85B-3E53D16E3764}" destId="{4578D042-CE9C-4A6B-A0AA-69B23D5C1B44}" srcOrd="3" destOrd="0" parTransId="{06DA48BB-27B2-49E8-A5CE-AD04D0F662C0}" sibTransId="{19CF5E8A-9596-4793-979A-9AFC21780CD1}"/>
    <dgm:cxn modelId="{2B341CE5-5393-4414-B1C3-90B1759ADEB3}" srcId="{F421EDF5-6457-42C8-A440-D0164AD37D3C}" destId="{45D58868-923F-42D4-9CED-0A086BD3E3C3}" srcOrd="0" destOrd="0" parTransId="{5308C65D-5A24-4854-A538-2D1D597D2754}" sibTransId="{D8C83FAF-652B-4D3B-A2E9-3E15C2C15EC1}"/>
    <dgm:cxn modelId="{0A26ECE6-B235-4DC2-924A-93DBA29080E3}" srcId="{556699E0-A7CF-46B4-B85B-3E53D16E3764}" destId="{EF121D0B-9EA8-4012-B8F7-89178927DD72}" srcOrd="0" destOrd="0" parTransId="{4968551E-5024-48F9-AD84-A4ECD9DF9725}" sibTransId="{A707BBC2-41B3-486C-885F-428E10F15C33}"/>
    <dgm:cxn modelId="{B3197EEB-6EB2-4229-9792-C2EC5C0215DF}" type="presOf" srcId="{20912814-290E-46D8-99DD-AFFE85DCF5F0}" destId="{E15048A4-F74B-464B-97AE-EF07A9C51777}" srcOrd="0" destOrd="0" presId="urn:microsoft.com/office/officeart/2005/8/layout/vList2"/>
    <dgm:cxn modelId="{AA63FAFE-CECF-413E-8546-916F1053C0A9}" type="presOf" srcId="{C154B253-9889-49C2-98DC-01D770B28776}" destId="{C2FB2B41-6689-4A64-9538-45C0E3EC8764}" srcOrd="0" destOrd="0" presId="urn:microsoft.com/office/officeart/2005/8/layout/vList2"/>
    <dgm:cxn modelId="{994DC04D-661D-4B7C-9EF8-13DD91928128}" type="presParOf" srcId="{3067E755-9DDC-4DC6-9661-C552A3FDF6E2}" destId="{08C79D3B-7C3F-4E4F-AFA5-88FA98896387}" srcOrd="0" destOrd="0" presId="urn:microsoft.com/office/officeart/2005/8/layout/vList2"/>
    <dgm:cxn modelId="{23F0A288-D3D7-439E-8E3E-BAEC874F6171}" type="presParOf" srcId="{3067E755-9DDC-4DC6-9661-C552A3FDF6E2}" destId="{F9FC50D6-001B-4C00-8860-1702CB9F8233}" srcOrd="1" destOrd="0" presId="urn:microsoft.com/office/officeart/2005/8/layout/vList2"/>
    <dgm:cxn modelId="{340BAE28-7499-4E3F-86E5-9A8D07C68DF9}" type="presParOf" srcId="{3067E755-9DDC-4DC6-9661-C552A3FDF6E2}" destId="{6C733812-1F4E-4576-B09B-01075D304231}" srcOrd="2" destOrd="0" presId="urn:microsoft.com/office/officeart/2005/8/layout/vList2"/>
    <dgm:cxn modelId="{36593BF0-7D8F-4859-B2CB-E4AB617D7C4A}" type="presParOf" srcId="{3067E755-9DDC-4DC6-9661-C552A3FDF6E2}" destId="{6DE0B815-F0EA-4D12-BCD5-38A0187E2C54}" srcOrd="3" destOrd="0" presId="urn:microsoft.com/office/officeart/2005/8/layout/vList2"/>
    <dgm:cxn modelId="{D779D6CF-0805-4496-89C2-92F9AA277CC5}" type="presParOf" srcId="{3067E755-9DDC-4DC6-9661-C552A3FDF6E2}" destId="{A4D92175-B5DB-4829-BBA1-77F1A1A7B91D}" srcOrd="4" destOrd="0" presId="urn:microsoft.com/office/officeart/2005/8/layout/vList2"/>
    <dgm:cxn modelId="{0D659719-348C-4C5A-B59E-6FC9055E5C30}" type="presParOf" srcId="{3067E755-9DDC-4DC6-9661-C552A3FDF6E2}" destId="{BB08A980-A4BB-4492-8CE0-32D06FA33FBA}" srcOrd="5" destOrd="0" presId="urn:microsoft.com/office/officeart/2005/8/layout/vList2"/>
    <dgm:cxn modelId="{FF78389E-A5F6-400E-AAE1-177BBF62DC89}" type="presParOf" srcId="{3067E755-9DDC-4DC6-9661-C552A3FDF6E2}" destId="{333C9BD8-4BBB-4C39-A7E8-395BDAA675D3}" srcOrd="6" destOrd="0" presId="urn:microsoft.com/office/officeart/2005/8/layout/vList2"/>
    <dgm:cxn modelId="{6730D368-A1BF-418D-9819-D5AC99283EB3}" type="presParOf" srcId="{3067E755-9DDC-4DC6-9661-C552A3FDF6E2}" destId="{E15048A4-F74B-464B-97AE-EF07A9C51777}" srcOrd="7" destOrd="0" presId="urn:microsoft.com/office/officeart/2005/8/layout/vList2"/>
    <dgm:cxn modelId="{5DF8C996-AAB0-456F-99F4-5BF30C3E339B}" type="presParOf" srcId="{3067E755-9DDC-4DC6-9661-C552A3FDF6E2}" destId="{985FFAE0-A245-4B46-A640-4AF200EC31EA}" srcOrd="8" destOrd="0" presId="urn:microsoft.com/office/officeart/2005/8/layout/vList2"/>
    <dgm:cxn modelId="{40D8794A-569D-4D04-B3E7-FF2E9B4D63D5}" type="presParOf" srcId="{3067E755-9DDC-4DC6-9661-C552A3FDF6E2}" destId="{12D812F4-4FAB-4A2A-AE47-80139E845A90}" srcOrd="9" destOrd="0" presId="urn:microsoft.com/office/officeart/2005/8/layout/vList2"/>
    <dgm:cxn modelId="{F16BDAFC-49AF-4E50-82CE-C117232767FA}" type="presParOf" srcId="{3067E755-9DDC-4DC6-9661-C552A3FDF6E2}" destId="{F7BF25AD-5EB0-44A1-AE72-F3BD8855F19E}" srcOrd="10" destOrd="0" presId="urn:microsoft.com/office/officeart/2005/8/layout/vList2"/>
    <dgm:cxn modelId="{68AFD17C-EF79-4BB7-AF81-626D83B9745E}" type="presParOf" srcId="{3067E755-9DDC-4DC6-9661-C552A3FDF6E2}" destId="{765D0AC4-DD7A-4E2D-B31B-4AB3638F5E93}" srcOrd="11" destOrd="0" presId="urn:microsoft.com/office/officeart/2005/8/layout/vList2"/>
    <dgm:cxn modelId="{E1552B80-9DF6-48DE-8CA4-5C6E9FF22872}" type="presParOf" srcId="{3067E755-9DDC-4DC6-9661-C552A3FDF6E2}" destId="{BFC72E8A-C5B7-43F6-AF99-2D9F0B47DFCE}" srcOrd="12" destOrd="0" presId="urn:microsoft.com/office/officeart/2005/8/layout/vList2"/>
    <dgm:cxn modelId="{95C34B32-90BD-4307-A1B7-0B9BA600F981}" type="presParOf" srcId="{3067E755-9DDC-4DC6-9661-C552A3FDF6E2}" destId="{C2FB2B41-6689-4A64-9538-45C0E3EC8764}" srcOrd="13" destOrd="0" presId="urn:microsoft.com/office/officeart/2005/8/layout/vList2"/>
    <dgm:cxn modelId="{C6194711-823C-42B8-AA22-6D97CDAFB524}" type="presParOf" srcId="{3067E755-9DDC-4DC6-9661-C552A3FDF6E2}" destId="{86BECB1E-C1FC-45BE-941E-F9C92848B1DF}" srcOrd="14" destOrd="0" presId="urn:microsoft.com/office/officeart/2005/8/layout/vList2"/>
    <dgm:cxn modelId="{261E6BD9-ECB7-4174-AB1F-5B593D4C4C02}" type="presParOf" srcId="{3067E755-9DDC-4DC6-9661-C552A3FDF6E2}" destId="{0393379E-A6B3-4F76-BD40-853E9D18A9D6}" srcOrd="15" destOrd="0" presId="urn:microsoft.com/office/officeart/2005/8/layout/vList2"/>
    <dgm:cxn modelId="{A98CD3E7-BD65-48F4-A45F-D42218A78143}" type="presParOf" srcId="{3067E755-9DDC-4DC6-9661-C552A3FDF6E2}" destId="{2DC56972-4A12-4EC0-B1EA-6B16FC069AC2}" srcOrd="16" destOrd="0" presId="urn:microsoft.com/office/officeart/2005/8/layout/vList2"/>
    <dgm:cxn modelId="{D4E8067C-DC86-4F6D-91CF-D4D902B02A27}" type="presParOf" srcId="{3067E755-9DDC-4DC6-9661-C552A3FDF6E2}" destId="{0B1D3F0A-182E-4F24-9450-93F1DB1AC97D}" srcOrd="1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6699E0-A7CF-46B4-B85B-3E53D16E376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ru-RU"/>
        </a:p>
      </dgm:t>
    </dgm:pt>
    <dgm:pt modelId="{EF121D0B-9EA8-4012-B8F7-89178927DD72}">
      <dgm:prSet phldrT="[Текст]" custT="1"/>
      <dgm:spPr/>
      <dgm:t>
        <a:bodyPr/>
        <a:lstStyle/>
        <a:p>
          <a:pPr algn="ctr"/>
          <a:r>
            <a:rPr lang="en-US" sz="1200" b="1" dirty="0"/>
            <a:t>193</a:t>
          </a:r>
          <a:r>
            <a:rPr lang="en-US" sz="1200" b="1" baseline="30000" dirty="0"/>
            <a:t>1</a:t>
          </a:r>
          <a:r>
            <a:rPr lang="en-US" sz="1200" b="1" dirty="0">
              <a:latin typeface="Times New Roman" panose="02020603050405020304" pitchFamily="18" charset="0"/>
              <a:cs typeface="Times New Roman" panose="02020603050405020304" pitchFamily="18" charset="0"/>
            </a:rPr>
            <a:t>-modda</a:t>
          </a:r>
          <a:endParaRPr lang="ru-RU" sz="1200" b="1" dirty="0">
            <a:latin typeface="Times New Roman" panose="02020603050405020304" pitchFamily="18" charset="0"/>
            <a:cs typeface="Times New Roman" panose="02020603050405020304" pitchFamily="18" charset="0"/>
          </a:endParaRPr>
        </a:p>
      </dgm:t>
    </dgm:pt>
    <dgm:pt modelId="{4968551E-5024-48F9-AD84-A4ECD9DF9725}" type="parTrans" cxnId="{0A26ECE6-B235-4DC2-924A-93DBA29080E3}">
      <dgm:prSet/>
      <dgm:spPr/>
      <dgm:t>
        <a:bodyPr/>
        <a:lstStyle/>
        <a:p>
          <a:endParaRPr lang="ru-RU" sz="1200">
            <a:latin typeface="Times New Roman" panose="02020603050405020304" pitchFamily="18" charset="0"/>
            <a:cs typeface="Times New Roman" panose="02020603050405020304" pitchFamily="18" charset="0"/>
          </a:endParaRPr>
        </a:p>
      </dgm:t>
    </dgm:pt>
    <dgm:pt modelId="{A707BBC2-41B3-486C-885F-428E10F15C33}" type="sibTrans" cxnId="{0A26ECE6-B235-4DC2-924A-93DBA29080E3}">
      <dgm:prSet/>
      <dgm:spPr/>
      <dgm:t>
        <a:bodyPr/>
        <a:lstStyle/>
        <a:p>
          <a:endParaRPr lang="ru-RU" sz="1200">
            <a:latin typeface="Times New Roman" panose="02020603050405020304" pitchFamily="18" charset="0"/>
            <a:cs typeface="Times New Roman" panose="02020603050405020304" pitchFamily="18" charset="0"/>
          </a:endParaRPr>
        </a:p>
      </dgm:t>
    </dgm:pt>
    <dgm:pt modelId="{51A5877B-38CF-4F23-8C9D-29029AC6D50D}">
      <dgm:prSet phldrT="[Текст]" custT="1"/>
      <dgm:spPr/>
      <dgm:t>
        <a:bodyPr/>
        <a:lstStyle/>
        <a:p>
          <a:pPr algn="just"/>
          <a:r>
            <a:rPr lang="en-US" sz="1200" dirty="0">
              <a:latin typeface="Times New Roman" panose="02020603050405020304" pitchFamily="18" charset="0"/>
              <a:cs typeface="Times New Roman" panose="02020603050405020304" pitchFamily="18" charset="0"/>
            </a:rPr>
            <a:t>Davlat </a:t>
          </a:r>
          <a:r>
            <a:rPr lang="en-US" sz="1200" dirty="0" err="1">
              <a:latin typeface="Times New Roman" panose="02020603050405020304" pitchFamily="18" charset="0"/>
              <a:cs typeface="Times New Roman" panose="02020603050405020304" pitchFamily="18" charset="0"/>
            </a:rPr>
            <a:t>organing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davlat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ishtirokidagi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tashkilotning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fuqarolar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boshqarish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organing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xizmatchisini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pora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evaziga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og‘dirib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olish</a:t>
          </a:r>
          <a:r>
            <a:rPr lang="en-US" sz="1200" dirty="0">
              <a:latin typeface="Times New Roman" panose="02020603050405020304" pitchFamily="18" charset="0"/>
              <a:cs typeface="Times New Roman" panose="02020603050405020304" pitchFamily="18" charset="0"/>
            </a:rPr>
            <a:t>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(30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50CD02CE-82BE-4EC1-A44D-79261C5B0053}" type="parTrans" cxnId="{1BA0570D-FF36-4664-A0FD-134BFD795F34}">
      <dgm:prSet/>
      <dgm:spPr/>
      <dgm:t>
        <a:bodyPr/>
        <a:lstStyle/>
        <a:p>
          <a:endParaRPr lang="ru-RU" sz="1200">
            <a:latin typeface="Times New Roman" panose="02020603050405020304" pitchFamily="18" charset="0"/>
            <a:cs typeface="Times New Roman" panose="02020603050405020304" pitchFamily="18" charset="0"/>
          </a:endParaRPr>
        </a:p>
      </dgm:t>
    </dgm:pt>
    <dgm:pt modelId="{6B907D03-DC6F-4274-8E4A-59830C1F0FAF}" type="sibTrans" cxnId="{1BA0570D-FF36-4664-A0FD-134BFD795F34}">
      <dgm:prSet/>
      <dgm:spPr/>
      <dgm:t>
        <a:bodyPr/>
        <a:lstStyle/>
        <a:p>
          <a:endParaRPr lang="ru-RU" sz="1200">
            <a:latin typeface="Times New Roman" panose="02020603050405020304" pitchFamily="18" charset="0"/>
            <a:cs typeface="Times New Roman" panose="02020603050405020304" pitchFamily="18" charset="0"/>
          </a:endParaRPr>
        </a:p>
      </dgm:t>
    </dgm:pt>
    <dgm:pt modelId="{F421EDF5-6457-42C8-A440-D0164AD37D3C}">
      <dgm:prSet phldrT="[Текст]" custT="1"/>
      <dgm:spPr/>
      <dgm:t>
        <a:bodyPr/>
        <a:lstStyle/>
        <a:p>
          <a:pPr algn="ctr"/>
          <a:r>
            <a:rPr lang="en-US" sz="1200" b="1" dirty="0"/>
            <a:t>193</a:t>
          </a:r>
          <a:r>
            <a:rPr lang="en-US" sz="1200" b="1" baseline="30000" dirty="0"/>
            <a:t>2</a:t>
          </a:r>
          <a:r>
            <a:rPr lang="en-US" sz="1200" b="1" dirty="0">
              <a:latin typeface="Times New Roman" panose="02020603050405020304" pitchFamily="18" charset="0"/>
              <a:cs typeface="Times New Roman" panose="02020603050405020304" pitchFamily="18" charset="0"/>
            </a:rPr>
            <a:t>-modda</a:t>
          </a:r>
          <a:endParaRPr lang="ru-RU" sz="1200" b="1" dirty="0">
            <a:latin typeface="Times New Roman" panose="02020603050405020304" pitchFamily="18" charset="0"/>
            <a:cs typeface="Times New Roman" panose="02020603050405020304" pitchFamily="18" charset="0"/>
          </a:endParaRPr>
        </a:p>
      </dgm:t>
    </dgm:pt>
    <dgm:pt modelId="{D1B87F87-35ED-46E9-9023-FE2FE6449375}" type="parTrans" cxnId="{C6BA31A9-C562-4FB5-B764-614C2E8C88CB}">
      <dgm:prSet/>
      <dgm:spPr/>
      <dgm:t>
        <a:bodyPr/>
        <a:lstStyle/>
        <a:p>
          <a:endParaRPr lang="ru-RU" sz="1200">
            <a:latin typeface="Times New Roman" panose="02020603050405020304" pitchFamily="18" charset="0"/>
            <a:cs typeface="Times New Roman" panose="02020603050405020304" pitchFamily="18" charset="0"/>
          </a:endParaRPr>
        </a:p>
      </dgm:t>
    </dgm:pt>
    <dgm:pt modelId="{7A5477DE-7EE1-4172-B753-FD4BDA37257B}" type="sibTrans" cxnId="{C6BA31A9-C562-4FB5-B764-614C2E8C88CB}">
      <dgm:prSet/>
      <dgm:spPr/>
      <dgm:t>
        <a:bodyPr/>
        <a:lstStyle/>
        <a:p>
          <a:endParaRPr lang="ru-RU" sz="1200">
            <a:latin typeface="Times New Roman" panose="02020603050405020304" pitchFamily="18" charset="0"/>
            <a:cs typeface="Times New Roman" panose="02020603050405020304" pitchFamily="18" charset="0"/>
          </a:endParaRPr>
        </a:p>
      </dgm:t>
    </dgm:pt>
    <dgm:pt modelId="{45D58868-923F-42D4-9CED-0A086BD3E3C3}">
      <dgm:prSet phldrT="[Текст]" custT="1"/>
      <dgm:spPr/>
      <dgm:t>
        <a:bodyPr/>
        <a:lstStyle/>
        <a:p>
          <a:pPr algn="just"/>
          <a:r>
            <a:rPr lang="en-US" sz="1200" dirty="0">
              <a:latin typeface="Times New Roman" panose="02020603050405020304" pitchFamily="18" charset="0"/>
              <a:cs typeface="Times New Roman" panose="02020603050405020304" pitchFamily="18" charset="0"/>
            </a:rPr>
            <a:t>Davlat </a:t>
          </a:r>
          <a:r>
            <a:rPr lang="en-US" sz="1200" dirty="0" err="1">
              <a:latin typeface="Times New Roman" panose="02020603050405020304" pitchFamily="18" charset="0"/>
              <a:cs typeface="Times New Roman" panose="02020603050405020304" pitchFamily="18" charset="0"/>
            </a:rPr>
            <a:t>organi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davlat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ishtirokidagi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tashkilot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fuqarolarning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o‘zi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boshqarish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organi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xizmatchisining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qonunga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xilof</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ravishda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moddiy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qiymatliklar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olishi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yoki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mulkiy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manfaatdor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bo‘lishi</a:t>
          </a:r>
          <a:r>
            <a:rPr lang="en-US" sz="1200" dirty="0">
              <a:latin typeface="Times New Roman" panose="02020603050405020304" pitchFamily="18" charset="0"/>
              <a:cs typeface="Times New Roman" panose="02020603050405020304" pitchFamily="18" charset="0"/>
            </a:rPr>
            <a:t> (30 </a:t>
          </a:r>
          <a:r>
            <a:rPr lang="en-US" sz="1200" dirty="0" err="1">
              <a:latin typeface="Times New Roman" panose="02020603050405020304" pitchFamily="18" charset="0"/>
              <a:cs typeface="Times New Roman" panose="02020603050405020304" pitchFamily="18" charset="0"/>
            </a:rPr>
            <a:t>BHMgacha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5308C65D-5A24-4854-A538-2D1D597D2754}" type="parTrans" cxnId="{2B341CE5-5393-4414-B1C3-90B1759ADEB3}">
      <dgm:prSet/>
      <dgm:spPr/>
      <dgm:t>
        <a:bodyPr/>
        <a:lstStyle/>
        <a:p>
          <a:endParaRPr lang="ru-RU" sz="1200">
            <a:latin typeface="Times New Roman" panose="02020603050405020304" pitchFamily="18" charset="0"/>
            <a:cs typeface="Times New Roman" panose="02020603050405020304" pitchFamily="18" charset="0"/>
          </a:endParaRPr>
        </a:p>
      </dgm:t>
    </dgm:pt>
    <dgm:pt modelId="{D8C83FAF-652B-4D3B-A2E9-3E15C2C15EC1}" type="sibTrans" cxnId="{2B341CE5-5393-4414-B1C3-90B1759ADEB3}">
      <dgm:prSet/>
      <dgm:spPr/>
      <dgm:t>
        <a:bodyPr/>
        <a:lstStyle/>
        <a:p>
          <a:endParaRPr lang="ru-RU" sz="1200">
            <a:latin typeface="Times New Roman" panose="02020603050405020304" pitchFamily="18" charset="0"/>
            <a:cs typeface="Times New Roman" panose="02020603050405020304" pitchFamily="18" charset="0"/>
          </a:endParaRPr>
        </a:p>
      </dgm:t>
    </dgm:pt>
    <dgm:pt modelId="{08CAE94D-8957-4DB8-B4BA-F340560CDB72}">
      <dgm:prSet phldrT="[Текст]" custT="1"/>
      <dgm:spPr/>
      <dgm:t>
        <a:bodyPr/>
        <a:lstStyle/>
        <a:p>
          <a:pPr algn="just"/>
          <a:r>
            <a:rPr lang="en-US" sz="1200" dirty="0" err="1">
              <a:latin typeface="Times New Roman" panose="02020603050405020304" pitchFamily="18" charset="0"/>
              <a:cs typeface="Times New Roman" panose="02020603050405020304" pitchFamily="18" charset="0"/>
            </a:rPr>
            <a:t>Manfaatlar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to‘qnashuvi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to‘g‘risidagi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qonunchilik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talablarini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bajarmaslik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BHMning</a:t>
          </a:r>
          <a:r>
            <a:rPr lang="en-US" sz="1200" dirty="0">
              <a:latin typeface="Times New Roman" panose="02020603050405020304" pitchFamily="18" charset="0"/>
              <a:cs typeface="Times New Roman" panose="02020603050405020304" pitchFamily="18" charset="0"/>
            </a:rPr>
            <a:t> 3 </a:t>
          </a:r>
          <a:r>
            <a:rPr lang="en-US" sz="1200" dirty="0" err="1">
              <a:latin typeface="Times New Roman" panose="02020603050405020304" pitchFamily="18" charset="0"/>
              <a:cs typeface="Times New Roman" panose="02020603050405020304" pitchFamily="18" charset="0"/>
            </a:rPr>
            <a:t>baravaridan</a:t>
          </a:r>
          <a:r>
            <a:rPr lang="en-US" sz="1200" dirty="0">
              <a:latin typeface="Times New Roman" panose="02020603050405020304" pitchFamily="18" charset="0"/>
              <a:cs typeface="Times New Roman" panose="02020603050405020304" pitchFamily="18" charset="0"/>
            </a:rPr>
            <a:t> 30 </a:t>
          </a:r>
          <a:r>
            <a:rPr lang="en-US" sz="1200" dirty="0" err="1">
              <a:latin typeface="Times New Roman" panose="02020603050405020304" pitchFamily="18" charset="0"/>
              <a:cs typeface="Times New Roman" panose="02020603050405020304" pitchFamily="18" charset="0"/>
            </a:rPr>
            <a:t>baravarigacha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jarima</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DC29E02F-C153-4695-965C-AC091794515E}" type="parTrans" cxnId="{BB2715A8-F6EE-4DAF-B027-7E10432E5878}">
      <dgm:prSet/>
      <dgm:spPr/>
      <dgm:t>
        <a:bodyPr/>
        <a:lstStyle/>
        <a:p>
          <a:endParaRPr lang="ru-RU"/>
        </a:p>
      </dgm:t>
    </dgm:pt>
    <dgm:pt modelId="{9C1B4762-3988-4A15-A409-8C4ED222D973}" type="sibTrans" cxnId="{BB2715A8-F6EE-4DAF-B027-7E10432E5878}">
      <dgm:prSet/>
      <dgm:spPr/>
      <dgm:t>
        <a:bodyPr/>
        <a:lstStyle/>
        <a:p>
          <a:endParaRPr lang="ru-RU"/>
        </a:p>
      </dgm:t>
    </dgm:pt>
    <dgm:pt modelId="{8D1E506D-D8A6-44B5-88CF-55903704FE16}">
      <dgm:prSet phldrT="[Текст]" custT="1"/>
      <dgm:spPr/>
      <dgm:t>
        <a:bodyPr/>
        <a:lstStyle/>
        <a:p>
          <a:pPr algn="just"/>
          <a:r>
            <a:rPr lang="en-US" sz="1200" b="1" dirty="0"/>
            <a:t>193</a:t>
          </a:r>
          <a:r>
            <a:rPr lang="en-US" sz="1200" b="1" baseline="30000" dirty="0"/>
            <a:t>4</a:t>
          </a:r>
          <a:r>
            <a:rPr lang="en-US" sz="1200" b="1" dirty="0">
              <a:latin typeface="Times New Roman" panose="02020603050405020304" pitchFamily="18" charset="0"/>
              <a:cs typeface="Times New Roman" panose="02020603050405020304" pitchFamily="18" charset="0"/>
            </a:rPr>
            <a:t>-modda</a:t>
          </a:r>
          <a:endParaRPr lang="ru-RU" sz="1200" dirty="0">
            <a:latin typeface="Times New Roman" panose="02020603050405020304" pitchFamily="18" charset="0"/>
            <a:cs typeface="Times New Roman" panose="02020603050405020304" pitchFamily="18" charset="0"/>
          </a:endParaRPr>
        </a:p>
      </dgm:t>
    </dgm:pt>
    <dgm:pt modelId="{C6E345E6-5257-4ECD-B9B3-5D9084B29877}" type="parTrans" cxnId="{0F98C2DF-0FBA-4883-907D-B4D84EBA25AA}">
      <dgm:prSet/>
      <dgm:spPr/>
      <dgm:t>
        <a:bodyPr/>
        <a:lstStyle/>
        <a:p>
          <a:endParaRPr lang="ru-RU"/>
        </a:p>
      </dgm:t>
    </dgm:pt>
    <dgm:pt modelId="{55E7CCC2-277C-4EB1-B684-FDF5EDAC0679}" type="sibTrans" cxnId="{0F98C2DF-0FBA-4883-907D-B4D84EBA25AA}">
      <dgm:prSet/>
      <dgm:spPr/>
      <dgm:t>
        <a:bodyPr/>
        <a:lstStyle/>
        <a:p>
          <a:endParaRPr lang="ru-RU"/>
        </a:p>
      </dgm:t>
    </dgm:pt>
    <dgm:pt modelId="{3067E755-9DDC-4DC6-9661-C552A3FDF6E2}" type="pres">
      <dgm:prSet presAssocID="{556699E0-A7CF-46B4-B85B-3E53D16E3764}" presName="linear" presStyleCnt="0">
        <dgm:presLayoutVars>
          <dgm:animLvl val="lvl"/>
          <dgm:resizeHandles val="exact"/>
        </dgm:presLayoutVars>
      </dgm:prSet>
      <dgm:spPr/>
    </dgm:pt>
    <dgm:pt modelId="{08C79D3B-7C3F-4E4F-AFA5-88FA98896387}" type="pres">
      <dgm:prSet presAssocID="{EF121D0B-9EA8-4012-B8F7-89178927DD72}" presName="parentText" presStyleLbl="node1" presStyleIdx="0" presStyleCnt="3" custFlipHor="1" custScaleX="30358" custScaleY="27371" custLinFactNeighborX="-39945">
        <dgm:presLayoutVars>
          <dgm:chMax val="0"/>
          <dgm:bulletEnabled val="1"/>
        </dgm:presLayoutVars>
      </dgm:prSet>
      <dgm:spPr/>
    </dgm:pt>
    <dgm:pt modelId="{F9FC50D6-001B-4C00-8860-1702CB9F8233}" type="pres">
      <dgm:prSet presAssocID="{EF121D0B-9EA8-4012-B8F7-89178927DD72}" presName="childText" presStyleLbl="revTx" presStyleIdx="0" presStyleCnt="3">
        <dgm:presLayoutVars>
          <dgm:bulletEnabled val="1"/>
        </dgm:presLayoutVars>
      </dgm:prSet>
      <dgm:spPr/>
    </dgm:pt>
    <dgm:pt modelId="{6C733812-1F4E-4576-B09B-01075D304231}" type="pres">
      <dgm:prSet presAssocID="{F421EDF5-6457-42C8-A440-D0164AD37D3C}" presName="parentText" presStyleLbl="node1" presStyleIdx="1" presStyleCnt="3" custFlipHor="1" custScaleX="30358" custScaleY="23893" custLinFactNeighborX="-39945">
        <dgm:presLayoutVars>
          <dgm:chMax val="0"/>
          <dgm:bulletEnabled val="1"/>
        </dgm:presLayoutVars>
      </dgm:prSet>
      <dgm:spPr/>
    </dgm:pt>
    <dgm:pt modelId="{6DE0B815-F0EA-4D12-BCD5-38A0187E2C54}" type="pres">
      <dgm:prSet presAssocID="{F421EDF5-6457-42C8-A440-D0164AD37D3C}" presName="childText" presStyleLbl="revTx" presStyleIdx="1" presStyleCnt="3">
        <dgm:presLayoutVars>
          <dgm:bulletEnabled val="1"/>
        </dgm:presLayoutVars>
      </dgm:prSet>
      <dgm:spPr/>
    </dgm:pt>
    <dgm:pt modelId="{3A107E12-E32C-48C3-A49F-3D04A3C1E409}" type="pres">
      <dgm:prSet presAssocID="{8D1E506D-D8A6-44B5-88CF-55903704FE16}" presName="parentText" presStyleLbl="node1" presStyleIdx="2" presStyleCnt="3" custFlipHor="1" custScaleX="30358" custScaleY="23893" custLinFactNeighborX="-39945">
        <dgm:presLayoutVars>
          <dgm:chMax val="0"/>
          <dgm:bulletEnabled val="1"/>
        </dgm:presLayoutVars>
      </dgm:prSet>
      <dgm:spPr/>
    </dgm:pt>
    <dgm:pt modelId="{CEEF1AC5-C076-4866-A935-7B876553E000}" type="pres">
      <dgm:prSet presAssocID="{8D1E506D-D8A6-44B5-88CF-55903704FE16}" presName="childText" presStyleLbl="revTx" presStyleIdx="2" presStyleCnt="3" custScaleY="69076">
        <dgm:presLayoutVars>
          <dgm:bulletEnabled val="1"/>
        </dgm:presLayoutVars>
      </dgm:prSet>
      <dgm:spPr/>
    </dgm:pt>
  </dgm:ptLst>
  <dgm:cxnLst>
    <dgm:cxn modelId="{158C7202-1311-4D31-916F-2DA027AC8388}" type="presOf" srcId="{F421EDF5-6457-42C8-A440-D0164AD37D3C}" destId="{6C733812-1F4E-4576-B09B-01075D304231}" srcOrd="0" destOrd="0" presId="urn:microsoft.com/office/officeart/2005/8/layout/vList2"/>
    <dgm:cxn modelId="{80298906-9A5F-4057-AA2C-08C2D47589E3}" type="presOf" srcId="{EF121D0B-9EA8-4012-B8F7-89178927DD72}" destId="{08C79D3B-7C3F-4E4F-AFA5-88FA98896387}" srcOrd="0" destOrd="0" presId="urn:microsoft.com/office/officeart/2005/8/layout/vList2"/>
    <dgm:cxn modelId="{1BA0570D-FF36-4664-A0FD-134BFD795F34}" srcId="{EF121D0B-9EA8-4012-B8F7-89178927DD72}" destId="{51A5877B-38CF-4F23-8C9D-29029AC6D50D}" srcOrd="0" destOrd="0" parTransId="{50CD02CE-82BE-4EC1-A44D-79261C5B0053}" sibTransId="{6B907D03-DC6F-4274-8E4A-59830C1F0FAF}"/>
    <dgm:cxn modelId="{A6A62D18-CC35-4C22-A65F-F02E296C12E5}" type="presOf" srcId="{8D1E506D-D8A6-44B5-88CF-55903704FE16}" destId="{3A107E12-E32C-48C3-A49F-3D04A3C1E409}" srcOrd="0" destOrd="0" presId="urn:microsoft.com/office/officeart/2005/8/layout/vList2"/>
    <dgm:cxn modelId="{EAD1087F-5F4F-4F16-BCC6-843747416D5C}" type="presOf" srcId="{556699E0-A7CF-46B4-B85B-3E53D16E3764}" destId="{3067E755-9DDC-4DC6-9661-C552A3FDF6E2}" srcOrd="0" destOrd="0" presId="urn:microsoft.com/office/officeart/2005/8/layout/vList2"/>
    <dgm:cxn modelId="{76BA4CA4-A18D-4405-BDF9-AC55309C81B6}" type="presOf" srcId="{08CAE94D-8957-4DB8-B4BA-F340560CDB72}" destId="{CEEF1AC5-C076-4866-A935-7B876553E000}" srcOrd="0" destOrd="0" presId="urn:microsoft.com/office/officeart/2005/8/layout/vList2"/>
    <dgm:cxn modelId="{BB2715A8-F6EE-4DAF-B027-7E10432E5878}" srcId="{8D1E506D-D8A6-44B5-88CF-55903704FE16}" destId="{08CAE94D-8957-4DB8-B4BA-F340560CDB72}" srcOrd="0" destOrd="0" parTransId="{DC29E02F-C153-4695-965C-AC091794515E}" sibTransId="{9C1B4762-3988-4A15-A409-8C4ED222D973}"/>
    <dgm:cxn modelId="{C6BA31A9-C562-4FB5-B764-614C2E8C88CB}" srcId="{556699E0-A7CF-46B4-B85B-3E53D16E3764}" destId="{F421EDF5-6457-42C8-A440-D0164AD37D3C}" srcOrd="1" destOrd="0" parTransId="{D1B87F87-35ED-46E9-9023-FE2FE6449375}" sibTransId="{7A5477DE-7EE1-4172-B753-FD4BDA37257B}"/>
    <dgm:cxn modelId="{FCBEC1C7-794A-478C-84E1-B151121C84A5}" type="presOf" srcId="{51A5877B-38CF-4F23-8C9D-29029AC6D50D}" destId="{F9FC50D6-001B-4C00-8860-1702CB9F8233}" srcOrd="0" destOrd="0" presId="urn:microsoft.com/office/officeart/2005/8/layout/vList2"/>
    <dgm:cxn modelId="{77272BCF-8234-4E52-B55D-346559854396}" type="presOf" srcId="{45D58868-923F-42D4-9CED-0A086BD3E3C3}" destId="{6DE0B815-F0EA-4D12-BCD5-38A0187E2C54}" srcOrd="0" destOrd="0" presId="urn:microsoft.com/office/officeart/2005/8/layout/vList2"/>
    <dgm:cxn modelId="{0F98C2DF-0FBA-4883-907D-B4D84EBA25AA}" srcId="{556699E0-A7CF-46B4-B85B-3E53D16E3764}" destId="{8D1E506D-D8A6-44B5-88CF-55903704FE16}" srcOrd="2" destOrd="0" parTransId="{C6E345E6-5257-4ECD-B9B3-5D9084B29877}" sibTransId="{55E7CCC2-277C-4EB1-B684-FDF5EDAC0679}"/>
    <dgm:cxn modelId="{2B341CE5-5393-4414-B1C3-90B1759ADEB3}" srcId="{F421EDF5-6457-42C8-A440-D0164AD37D3C}" destId="{45D58868-923F-42D4-9CED-0A086BD3E3C3}" srcOrd="0" destOrd="0" parTransId="{5308C65D-5A24-4854-A538-2D1D597D2754}" sibTransId="{D8C83FAF-652B-4D3B-A2E9-3E15C2C15EC1}"/>
    <dgm:cxn modelId="{0A26ECE6-B235-4DC2-924A-93DBA29080E3}" srcId="{556699E0-A7CF-46B4-B85B-3E53D16E3764}" destId="{EF121D0B-9EA8-4012-B8F7-89178927DD72}" srcOrd="0" destOrd="0" parTransId="{4968551E-5024-48F9-AD84-A4ECD9DF9725}" sibTransId="{A707BBC2-41B3-486C-885F-428E10F15C33}"/>
    <dgm:cxn modelId="{994DC04D-661D-4B7C-9EF8-13DD91928128}" type="presParOf" srcId="{3067E755-9DDC-4DC6-9661-C552A3FDF6E2}" destId="{08C79D3B-7C3F-4E4F-AFA5-88FA98896387}" srcOrd="0" destOrd="0" presId="urn:microsoft.com/office/officeart/2005/8/layout/vList2"/>
    <dgm:cxn modelId="{23F0A288-D3D7-439E-8E3E-BAEC874F6171}" type="presParOf" srcId="{3067E755-9DDC-4DC6-9661-C552A3FDF6E2}" destId="{F9FC50D6-001B-4C00-8860-1702CB9F8233}" srcOrd="1" destOrd="0" presId="urn:microsoft.com/office/officeart/2005/8/layout/vList2"/>
    <dgm:cxn modelId="{340BAE28-7499-4E3F-86E5-9A8D07C68DF9}" type="presParOf" srcId="{3067E755-9DDC-4DC6-9661-C552A3FDF6E2}" destId="{6C733812-1F4E-4576-B09B-01075D304231}" srcOrd="2" destOrd="0" presId="urn:microsoft.com/office/officeart/2005/8/layout/vList2"/>
    <dgm:cxn modelId="{36593BF0-7D8F-4859-B2CB-E4AB617D7C4A}" type="presParOf" srcId="{3067E755-9DDC-4DC6-9661-C552A3FDF6E2}" destId="{6DE0B815-F0EA-4D12-BCD5-38A0187E2C54}" srcOrd="3" destOrd="0" presId="urn:microsoft.com/office/officeart/2005/8/layout/vList2"/>
    <dgm:cxn modelId="{76C3645B-4CA7-45CA-8F83-58A071926093}" type="presParOf" srcId="{3067E755-9DDC-4DC6-9661-C552A3FDF6E2}" destId="{3A107E12-E32C-48C3-A49F-3D04A3C1E409}" srcOrd="4" destOrd="0" presId="urn:microsoft.com/office/officeart/2005/8/layout/vList2"/>
    <dgm:cxn modelId="{D55DD54C-3279-4233-832F-6DAA4996CC42}" type="presParOf" srcId="{3067E755-9DDC-4DC6-9661-C552A3FDF6E2}" destId="{CEEF1AC5-C076-4866-A935-7B876553E000}"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E7C8D-1550-4FBC-B45B-CECDCFA390F9}" type="doc">
      <dgm:prSet loTypeId="urn:microsoft.com/office/officeart/2009/layout/ReverseList" loCatId="relationship" qsTypeId="urn:microsoft.com/office/officeart/2005/8/quickstyle/3d5" qsCatId="3D" csTypeId="urn:microsoft.com/office/officeart/2005/8/colors/colorful4" csCatId="colorful" phldr="1"/>
      <dgm:spPr/>
      <dgm:t>
        <a:bodyPr/>
        <a:lstStyle/>
        <a:p>
          <a:endParaRPr lang="ru-RU"/>
        </a:p>
      </dgm:t>
    </dgm:pt>
    <dgm:pt modelId="{DE3D03BC-6AEE-4F33-83CA-E1CD1423EB7B}">
      <dgm:prSet phldrT="[Текст]" custT="1"/>
      <dgm:spPr/>
      <dgm:t>
        <a:bodyPr/>
        <a:lstStyle/>
        <a:p>
          <a:pPr algn="ctr">
            <a:buNone/>
          </a:pPr>
          <a:r>
            <a:rPr lang="uz-Cyrl-UZ" sz="1500" dirty="0">
              <a:latin typeface="Times New Roman" panose="02020603050405020304" pitchFamily="18" charset="0"/>
              <a:cs typeface="Times New Roman" panose="02020603050405020304" pitchFamily="18" charset="0"/>
            </a:rPr>
            <a:t>Bank xodimlariga bank mijozlaridan, shuningdek jismoniy va yuridik shaxslardan qarz, kafolatlar, kafillik, mukofot, moddiy yordam, naqd pulsiz va naqd pul mablagʻlari yoki ularning ekvivalentlari, qimmatbaho qogʻozlar, kriptovalyuta, boshqa moddiy qadriyatlar yoki xizmatlar koʻrinishidagi ragʻbat vositalarini olish va berish taqiqlanadi.</a:t>
          </a:r>
          <a:endParaRPr lang="ru-RU" sz="1500" dirty="0">
            <a:latin typeface="Times New Roman" panose="02020603050405020304" pitchFamily="18" charset="0"/>
            <a:cs typeface="Times New Roman" panose="02020603050405020304" pitchFamily="18" charset="0"/>
          </a:endParaRPr>
        </a:p>
      </dgm:t>
    </dgm:pt>
    <dgm:pt modelId="{4D5CC743-85FC-44A5-887C-A08C3D85EB17}" type="parTrans" cxnId="{DED8894D-8773-4171-AA1C-385CFDC792AB}">
      <dgm:prSet/>
      <dgm:spPr/>
      <dgm:t>
        <a:bodyPr/>
        <a:lstStyle/>
        <a:p>
          <a:endParaRPr lang="ru-RU" sz="1400">
            <a:latin typeface="Times New Roman" panose="02020603050405020304" pitchFamily="18" charset="0"/>
            <a:cs typeface="Times New Roman" panose="02020603050405020304" pitchFamily="18" charset="0"/>
          </a:endParaRPr>
        </a:p>
      </dgm:t>
    </dgm:pt>
    <dgm:pt modelId="{9C197EB0-7AD4-4497-93DE-EC2C3199C3F2}" type="sibTrans" cxnId="{DED8894D-8773-4171-AA1C-385CFDC792AB}">
      <dgm:prSet/>
      <dgm:spPr/>
      <dgm:t>
        <a:bodyPr/>
        <a:lstStyle/>
        <a:p>
          <a:endParaRPr lang="ru-RU" sz="1400">
            <a:latin typeface="Times New Roman" panose="02020603050405020304" pitchFamily="18" charset="0"/>
            <a:cs typeface="Times New Roman" panose="02020603050405020304" pitchFamily="18" charset="0"/>
          </a:endParaRPr>
        </a:p>
      </dgm:t>
    </dgm:pt>
    <dgm:pt modelId="{BECF24A3-BCCC-4F1D-B7F2-21EC8E76BEF9}">
      <dgm:prSet phldrT="[Текст]" custT="1"/>
      <dgm:spPr/>
      <dgm:t>
        <a:bodyPr/>
        <a:lstStyle/>
        <a:p>
          <a:pPr algn="ctr">
            <a:buNone/>
          </a:pPr>
          <a:r>
            <a:rPr lang="uz-Cyrl-UZ" sz="1600" dirty="0">
              <a:latin typeface="Times New Roman" panose="02020603050405020304" pitchFamily="18" charset="0"/>
              <a:cs typeface="Times New Roman" panose="02020603050405020304" pitchFamily="18" charset="0"/>
            </a:rPr>
            <a:t>Bank xodimi Oʻzbekiston Respublikasi hududidan tashqarida amalga oshiriladigan xizmat safarlari, xalqaro va boshqa rasmiy tadbirlar, shuningdek Oʻzbekiston Respublikasi hududida oʻtkaziladigan xalqaro va boshqa rasmiy tadbirlar munosabati bilan sovgʻa olishi mumkin.</a:t>
          </a:r>
          <a:endParaRPr lang="ru-RU" sz="1600" dirty="0">
            <a:latin typeface="Times New Roman" panose="02020603050405020304" pitchFamily="18" charset="0"/>
            <a:cs typeface="Times New Roman" panose="02020603050405020304" pitchFamily="18" charset="0"/>
          </a:endParaRPr>
        </a:p>
      </dgm:t>
    </dgm:pt>
    <dgm:pt modelId="{C3CCEA14-439F-4152-B455-F0E633FFC4BE}" type="parTrans" cxnId="{85A0D1B9-175E-4E38-A615-6D48D5A15B09}">
      <dgm:prSet/>
      <dgm:spPr/>
      <dgm:t>
        <a:bodyPr/>
        <a:lstStyle/>
        <a:p>
          <a:endParaRPr lang="ru-RU" sz="1400">
            <a:latin typeface="Times New Roman" panose="02020603050405020304" pitchFamily="18" charset="0"/>
            <a:cs typeface="Times New Roman" panose="02020603050405020304" pitchFamily="18" charset="0"/>
          </a:endParaRPr>
        </a:p>
      </dgm:t>
    </dgm:pt>
    <dgm:pt modelId="{903055C9-C8B8-481A-B55A-27352BDE57F1}" type="sibTrans" cxnId="{85A0D1B9-175E-4E38-A615-6D48D5A15B09}">
      <dgm:prSet/>
      <dgm:spPr/>
      <dgm:t>
        <a:bodyPr/>
        <a:lstStyle/>
        <a:p>
          <a:endParaRPr lang="ru-RU" sz="1400">
            <a:latin typeface="Times New Roman" panose="02020603050405020304" pitchFamily="18" charset="0"/>
            <a:cs typeface="Times New Roman" panose="02020603050405020304" pitchFamily="18" charset="0"/>
          </a:endParaRPr>
        </a:p>
      </dgm:t>
    </dgm:pt>
    <dgm:pt modelId="{550A4147-A439-4A26-B9AC-0C5239D79D48}" type="pres">
      <dgm:prSet presAssocID="{DB0E7C8D-1550-4FBC-B45B-CECDCFA390F9}" presName="Name0" presStyleCnt="0">
        <dgm:presLayoutVars>
          <dgm:chMax val="2"/>
          <dgm:chPref val="2"/>
          <dgm:animLvl val="lvl"/>
        </dgm:presLayoutVars>
      </dgm:prSet>
      <dgm:spPr/>
    </dgm:pt>
    <dgm:pt modelId="{18CCF801-B27E-4C60-9E5A-4ECA93C6A987}" type="pres">
      <dgm:prSet presAssocID="{DB0E7C8D-1550-4FBC-B45B-CECDCFA390F9}" presName="LeftText" presStyleLbl="revTx" presStyleIdx="0" presStyleCnt="0">
        <dgm:presLayoutVars>
          <dgm:bulletEnabled val="1"/>
        </dgm:presLayoutVars>
      </dgm:prSet>
      <dgm:spPr/>
    </dgm:pt>
    <dgm:pt modelId="{28CC99C6-D814-46AB-A9B3-BDEA238360A6}" type="pres">
      <dgm:prSet presAssocID="{DB0E7C8D-1550-4FBC-B45B-CECDCFA390F9}" presName="LeftNode" presStyleLbl="bgImgPlace1" presStyleIdx="0" presStyleCnt="2">
        <dgm:presLayoutVars>
          <dgm:chMax val="2"/>
          <dgm:chPref val="2"/>
        </dgm:presLayoutVars>
      </dgm:prSet>
      <dgm:spPr/>
    </dgm:pt>
    <dgm:pt modelId="{62EEEED8-02B8-4C48-AAD9-3CBBB48A5054}" type="pres">
      <dgm:prSet presAssocID="{DB0E7C8D-1550-4FBC-B45B-CECDCFA390F9}" presName="RightText" presStyleLbl="revTx" presStyleIdx="0" presStyleCnt="0">
        <dgm:presLayoutVars>
          <dgm:bulletEnabled val="1"/>
        </dgm:presLayoutVars>
      </dgm:prSet>
      <dgm:spPr/>
    </dgm:pt>
    <dgm:pt modelId="{A07E7E44-5814-4160-BD35-33B88577AA7F}" type="pres">
      <dgm:prSet presAssocID="{DB0E7C8D-1550-4FBC-B45B-CECDCFA390F9}" presName="RightNode" presStyleLbl="bgImgPlace1" presStyleIdx="1" presStyleCnt="2">
        <dgm:presLayoutVars>
          <dgm:chMax val="0"/>
          <dgm:chPref val="0"/>
        </dgm:presLayoutVars>
      </dgm:prSet>
      <dgm:spPr/>
    </dgm:pt>
    <dgm:pt modelId="{468760E4-E13B-48AB-965D-1442FE6B1A6F}" type="pres">
      <dgm:prSet presAssocID="{DB0E7C8D-1550-4FBC-B45B-CECDCFA390F9}" presName="TopArrow" presStyleLbl="node1" presStyleIdx="0" presStyleCnt="2" custLinFactNeighborY="-4788"/>
      <dgm:spPr/>
    </dgm:pt>
    <dgm:pt modelId="{E192AFCC-1365-4B69-A8B7-571BC1456660}" type="pres">
      <dgm:prSet presAssocID="{DB0E7C8D-1550-4FBC-B45B-CECDCFA390F9}" presName="BottomArrow" presStyleLbl="node1" presStyleIdx="1" presStyleCnt="2" custLinFactNeighborY="3288"/>
      <dgm:spPr/>
    </dgm:pt>
  </dgm:ptLst>
  <dgm:cxnLst>
    <dgm:cxn modelId="{86507E27-DD78-4953-B525-A75C1119103F}" type="presOf" srcId="{DB0E7C8D-1550-4FBC-B45B-CECDCFA390F9}" destId="{550A4147-A439-4A26-B9AC-0C5239D79D48}" srcOrd="0" destOrd="0" presId="urn:microsoft.com/office/officeart/2009/layout/ReverseList"/>
    <dgm:cxn modelId="{DED8894D-8773-4171-AA1C-385CFDC792AB}" srcId="{DB0E7C8D-1550-4FBC-B45B-CECDCFA390F9}" destId="{DE3D03BC-6AEE-4F33-83CA-E1CD1423EB7B}" srcOrd="0" destOrd="0" parTransId="{4D5CC743-85FC-44A5-887C-A08C3D85EB17}" sibTransId="{9C197EB0-7AD4-4497-93DE-EC2C3199C3F2}"/>
    <dgm:cxn modelId="{8BF257AC-037E-4AA4-A1F0-F9668253E1CC}" type="presOf" srcId="{BECF24A3-BCCC-4F1D-B7F2-21EC8E76BEF9}" destId="{62EEEED8-02B8-4C48-AAD9-3CBBB48A5054}" srcOrd="0" destOrd="0" presId="urn:microsoft.com/office/officeart/2009/layout/ReverseList"/>
    <dgm:cxn modelId="{85A0D1B9-175E-4E38-A615-6D48D5A15B09}" srcId="{DB0E7C8D-1550-4FBC-B45B-CECDCFA390F9}" destId="{BECF24A3-BCCC-4F1D-B7F2-21EC8E76BEF9}" srcOrd="1" destOrd="0" parTransId="{C3CCEA14-439F-4152-B455-F0E633FFC4BE}" sibTransId="{903055C9-C8B8-481A-B55A-27352BDE57F1}"/>
    <dgm:cxn modelId="{010231BA-EB07-4C6D-B17A-6F38B79FFA84}" type="presOf" srcId="{DE3D03BC-6AEE-4F33-83CA-E1CD1423EB7B}" destId="{28CC99C6-D814-46AB-A9B3-BDEA238360A6}" srcOrd="1" destOrd="0" presId="urn:microsoft.com/office/officeart/2009/layout/ReverseList"/>
    <dgm:cxn modelId="{A1566EBA-9BFD-4A4A-BCAB-12A9EC96B3BE}" type="presOf" srcId="{DE3D03BC-6AEE-4F33-83CA-E1CD1423EB7B}" destId="{18CCF801-B27E-4C60-9E5A-4ECA93C6A987}" srcOrd="0" destOrd="0" presId="urn:microsoft.com/office/officeart/2009/layout/ReverseList"/>
    <dgm:cxn modelId="{E95AF6EC-FA54-4636-B42F-FCD07141B074}" type="presOf" srcId="{BECF24A3-BCCC-4F1D-B7F2-21EC8E76BEF9}" destId="{A07E7E44-5814-4160-BD35-33B88577AA7F}" srcOrd="1" destOrd="0" presId="urn:microsoft.com/office/officeart/2009/layout/ReverseList"/>
    <dgm:cxn modelId="{1905ADCA-20C7-4768-9F69-E0AED0925F7D}" type="presParOf" srcId="{550A4147-A439-4A26-B9AC-0C5239D79D48}" destId="{18CCF801-B27E-4C60-9E5A-4ECA93C6A987}" srcOrd="0" destOrd="0" presId="urn:microsoft.com/office/officeart/2009/layout/ReverseList"/>
    <dgm:cxn modelId="{A560EB40-BF98-4372-83F8-377C3C607E2A}" type="presParOf" srcId="{550A4147-A439-4A26-B9AC-0C5239D79D48}" destId="{28CC99C6-D814-46AB-A9B3-BDEA238360A6}" srcOrd="1" destOrd="0" presId="urn:microsoft.com/office/officeart/2009/layout/ReverseList"/>
    <dgm:cxn modelId="{FCCB4168-E954-436B-B06E-CB4AB4D5F8A8}" type="presParOf" srcId="{550A4147-A439-4A26-B9AC-0C5239D79D48}" destId="{62EEEED8-02B8-4C48-AAD9-3CBBB48A5054}" srcOrd="2" destOrd="0" presId="urn:microsoft.com/office/officeart/2009/layout/ReverseList"/>
    <dgm:cxn modelId="{1C8084D4-D194-4013-8622-6F87521F2BC8}" type="presParOf" srcId="{550A4147-A439-4A26-B9AC-0C5239D79D48}" destId="{A07E7E44-5814-4160-BD35-33B88577AA7F}" srcOrd="3" destOrd="0" presId="urn:microsoft.com/office/officeart/2009/layout/ReverseList"/>
    <dgm:cxn modelId="{77F56C9A-C969-47C5-A945-2BD441EF2080}" type="presParOf" srcId="{550A4147-A439-4A26-B9AC-0C5239D79D48}" destId="{468760E4-E13B-48AB-965D-1442FE6B1A6F}" srcOrd="4" destOrd="0" presId="urn:microsoft.com/office/officeart/2009/layout/ReverseList"/>
    <dgm:cxn modelId="{2B84606B-3D31-4B46-8598-BE25500467C4}" type="presParOf" srcId="{550A4147-A439-4A26-B9AC-0C5239D79D48}" destId="{E192AFCC-1365-4B69-A8B7-571BC1456660}"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F958F-C9F7-4CE9-8230-24ECC1B40955}"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ru-RU"/>
        </a:p>
      </dgm:t>
    </dgm:pt>
    <dgm:pt modelId="{8955B8C1-F6D5-4B02-8CAF-52DBF3EDB253}">
      <dgm:prSet phldrT="[Текст]" custT="1"/>
      <dgm:spPr/>
      <dgm:t>
        <a:bodyPr/>
        <a:lstStyle/>
        <a:p>
          <a:pPr algn="ctr">
            <a:buNone/>
          </a:pPr>
          <a:r>
            <a:rPr lang="uz-Cyrl-UZ" sz="1500" dirty="0">
              <a:latin typeface="Times New Roman" panose="02020603050405020304" pitchFamily="18" charset="0"/>
              <a:cs typeface="Times New Roman" panose="02020603050405020304" pitchFamily="18" charset="0"/>
            </a:rPr>
            <a:t>Bank </a:t>
          </a:r>
          <a:r>
            <a:rPr lang="uz-Latn-UZ" sz="1500" dirty="0">
              <a:latin typeface="Times New Roman" panose="02020603050405020304" pitchFamily="18" charset="0"/>
              <a:cs typeface="Times New Roman" panose="02020603050405020304" pitchFamily="18" charset="0"/>
            </a:rPr>
            <a:t>nomidan </a:t>
          </a:r>
          <a:r>
            <a:rPr lang="uz-Cyrl-UZ" sz="1500" dirty="0">
              <a:latin typeface="Times New Roman" panose="02020603050405020304" pitchFamily="18" charset="0"/>
              <a:cs typeface="Times New Roman" panose="02020603050405020304" pitchFamily="18" charset="0"/>
            </a:rPr>
            <a:t>xalqaro va boshqa rasmiy tadbirlar munosabati bilan hamkor tashkilotlarning rasmiy vakillariga sovgʻalar topshiri</a:t>
          </a:r>
          <a:r>
            <a:rPr lang="uz-Latn-UZ" sz="1500" dirty="0">
              <a:latin typeface="Times New Roman" panose="02020603050405020304" pitchFamily="18" charset="0"/>
              <a:cs typeface="Times New Roman" panose="02020603050405020304" pitchFamily="18" charset="0"/>
            </a:rPr>
            <a:t>sh </a:t>
          </a:r>
          <a:r>
            <a:rPr lang="uz-Cyrl-UZ" sz="1500" dirty="0">
              <a:latin typeface="Times New Roman" panose="02020603050405020304" pitchFamily="18" charset="0"/>
              <a:cs typeface="Times New Roman" panose="02020603050405020304" pitchFamily="18" charset="0"/>
            </a:rPr>
            <a:t>bank rahbariyatining buyrugʻi (qarori, farmoyishi)ga binoan belgilangan tartibda amalga oshiriladi</a:t>
          </a:r>
          <a:r>
            <a:rPr lang="en-US" sz="1500" dirty="0">
              <a:latin typeface="Times New Roman" panose="02020603050405020304" pitchFamily="18" charset="0"/>
              <a:cs typeface="Times New Roman" panose="02020603050405020304" pitchFamily="18" charset="0"/>
            </a:rPr>
            <a:t>.</a:t>
          </a:r>
          <a:endParaRPr lang="ru-RU" sz="1500" dirty="0">
            <a:solidFill>
              <a:srgbClr val="002060"/>
            </a:solidFill>
            <a:latin typeface="Times New Roman" panose="02020603050405020304" pitchFamily="18" charset="0"/>
            <a:cs typeface="Times New Roman" panose="02020603050405020304" pitchFamily="18" charset="0"/>
          </a:endParaRPr>
        </a:p>
      </dgm:t>
    </dgm:pt>
    <dgm:pt modelId="{E1EC0AD4-CBF8-4CF7-9B6B-82B381724253}" type="parTrans" cxnId="{CFF0417A-C192-48B6-9883-E699D23688D1}">
      <dgm:prSet/>
      <dgm:spPr/>
      <dgm:t>
        <a:bodyPr/>
        <a:lstStyle/>
        <a:p>
          <a:endParaRPr lang="ru-RU"/>
        </a:p>
      </dgm:t>
    </dgm:pt>
    <dgm:pt modelId="{80B77407-0344-4111-8064-68AA4727A80F}" type="sibTrans" cxnId="{CFF0417A-C192-48B6-9883-E699D23688D1}">
      <dgm:prSet/>
      <dgm:spPr/>
      <dgm:t>
        <a:bodyPr/>
        <a:lstStyle/>
        <a:p>
          <a:endParaRPr lang="ru-RU"/>
        </a:p>
      </dgm:t>
    </dgm:pt>
    <dgm:pt modelId="{FB26B077-1D60-40E5-A99E-BDA212F361EB}">
      <dgm:prSet phldrT="[Текст]"/>
      <dgm:spPr/>
      <dgm:t>
        <a:bodyPr/>
        <a:lstStyle/>
        <a:p>
          <a:pPr>
            <a:buNone/>
          </a:pPr>
          <a:endParaRPr lang="ru-RU" dirty="0"/>
        </a:p>
      </dgm:t>
    </dgm:pt>
    <dgm:pt modelId="{DB2E22B6-9273-4CCF-A9AA-170F2F5645ED}" type="sibTrans" cxnId="{6F4228D2-227D-4540-8E75-44FD869B0CA1}">
      <dgm:prSet/>
      <dgm:spPr/>
      <dgm:t>
        <a:bodyPr/>
        <a:lstStyle/>
        <a:p>
          <a:endParaRPr lang="ru-RU"/>
        </a:p>
      </dgm:t>
    </dgm:pt>
    <dgm:pt modelId="{48C66576-C224-408E-A52E-3AB76F32E0EB}" type="parTrans" cxnId="{6F4228D2-227D-4540-8E75-44FD869B0CA1}">
      <dgm:prSet/>
      <dgm:spPr/>
      <dgm:t>
        <a:bodyPr/>
        <a:lstStyle/>
        <a:p>
          <a:endParaRPr lang="ru-RU"/>
        </a:p>
      </dgm:t>
    </dgm:pt>
    <dgm:pt modelId="{479C81A4-2D8C-4626-92C0-DE36A97AC960}" type="pres">
      <dgm:prSet presAssocID="{10FF958F-C9F7-4CE9-8230-24ECC1B40955}" presName="Name0" presStyleCnt="0">
        <dgm:presLayoutVars>
          <dgm:chMax/>
          <dgm:chPref/>
          <dgm:dir/>
          <dgm:animLvl val="lvl"/>
        </dgm:presLayoutVars>
      </dgm:prSet>
      <dgm:spPr/>
    </dgm:pt>
    <dgm:pt modelId="{C0105FD4-6FFD-4D63-A6C2-D95399D41CFA}" type="pres">
      <dgm:prSet presAssocID="{FB26B077-1D60-40E5-A99E-BDA212F361EB}" presName="composite" presStyleCnt="0"/>
      <dgm:spPr/>
    </dgm:pt>
    <dgm:pt modelId="{13A6F1B5-EE0F-44EB-A328-EF92431EE570}" type="pres">
      <dgm:prSet presAssocID="{FB26B077-1D60-40E5-A99E-BDA212F361EB}" presName="ParentAccentShape" presStyleLbl="trBgShp" presStyleIdx="0" presStyleCnt="2"/>
      <dgm:spPr/>
    </dgm:pt>
    <dgm:pt modelId="{7B1896A5-1FDC-4267-B117-46211B29B9CA}" type="pres">
      <dgm:prSet presAssocID="{FB26B077-1D60-40E5-A99E-BDA212F361EB}" presName="ParentText" presStyleLbl="revTx" presStyleIdx="0" presStyleCnt="2" custLinFactY="100000" custLinFactNeighborX="2966" custLinFactNeighborY="100833">
        <dgm:presLayoutVars>
          <dgm:chMax val="1"/>
          <dgm:chPref val="1"/>
          <dgm:bulletEnabled val="1"/>
        </dgm:presLayoutVars>
      </dgm:prSet>
      <dgm:spPr/>
    </dgm:pt>
    <dgm:pt modelId="{39566005-0949-4538-B5E7-C0E75A7AE0A6}" type="pres">
      <dgm:prSet presAssocID="{FB26B077-1D60-40E5-A99E-BDA212F361EB}" presName="ChildText" presStyleLbl="revTx" presStyleIdx="1" presStyleCnt="2" custScaleY="134298">
        <dgm:presLayoutVars>
          <dgm:chMax val="0"/>
          <dgm:chPref val="0"/>
        </dgm:presLayoutVars>
      </dgm:prSet>
      <dgm:spPr/>
    </dgm:pt>
    <dgm:pt modelId="{6648628A-8521-4517-BD80-C46DD96979DE}" type="pres">
      <dgm:prSet presAssocID="{FB26B077-1D60-40E5-A99E-BDA212F361EB}" presName="ChildAccentShape" presStyleLbl="trBgShp" presStyleIdx="1" presStyleCnt="2"/>
      <dgm:spPr/>
    </dgm:pt>
    <dgm:pt modelId="{14DEE847-1C75-406D-9C0C-5C605AE143E1}" type="pres">
      <dgm:prSet presAssocID="{FB26B077-1D60-40E5-A99E-BDA212F361EB}"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Lst>
  <dgm:cxnLst>
    <dgm:cxn modelId="{CFF0417A-C192-48B6-9883-E699D23688D1}" srcId="{FB26B077-1D60-40E5-A99E-BDA212F361EB}" destId="{8955B8C1-F6D5-4B02-8CAF-52DBF3EDB253}" srcOrd="0" destOrd="0" parTransId="{E1EC0AD4-CBF8-4CF7-9B6B-82B381724253}" sibTransId="{80B77407-0344-4111-8064-68AA4727A80F}"/>
    <dgm:cxn modelId="{93A44185-A05F-4140-A871-087D6FE3C727}" type="presOf" srcId="{10FF958F-C9F7-4CE9-8230-24ECC1B40955}" destId="{479C81A4-2D8C-4626-92C0-DE36A97AC960}" srcOrd="0" destOrd="0" presId="urn:microsoft.com/office/officeart/2009/3/layout/SnapshotPictureList"/>
    <dgm:cxn modelId="{A0C46D88-497F-4BFF-9AA0-FA3EC7EA5775}" type="presOf" srcId="{8955B8C1-F6D5-4B02-8CAF-52DBF3EDB253}" destId="{39566005-0949-4538-B5E7-C0E75A7AE0A6}" srcOrd="0" destOrd="0" presId="urn:microsoft.com/office/officeart/2009/3/layout/SnapshotPictureList"/>
    <dgm:cxn modelId="{18DF6099-1923-4ABB-AC0A-A46B1B370030}" type="presOf" srcId="{FB26B077-1D60-40E5-A99E-BDA212F361EB}" destId="{7B1896A5-1FDC-4267-B117-46211B29B9CA}" srcOrd="0" destOrd="0" presId="urn:microsoft.com/office/officeart/2009/3/layout/SnapshotPictureList"/>
    <dgm:cxn modelId="{6F4228D2-227D-4540-8E75-44FD869B0CA1}" srcId="{10FF958F-C9F7-4CE9-8230-24ECC1B40955}" destId="{FB26B077-1D60-40E5-A99E-BDA212F361EB}" srcOrd="0" destOrd="0" parTransId="{48C66576-C224-408E-A52E-3AB76F32E0EB}" sibTransId="{DB2E22B6-9273-4CCF-A9AA-170F2F5645ED}"/>
    <dgm:cxn modelId="{19BB886F-7DD1-45CF-8615-63F4EBDB7EDA}" type="presParOf" srcId="{479C81A4-2D8C-4626-92C0-DE36A97AC960}" destId="{C0105FD4-6FFD-4D63-A6C2-D95399D41CFA}" srcOrd="0" destOrd="0" presId="urn:microsoft.com/office/officeart/2009/3/layout/SnapshotPictureList"/>
    <dgm:cxn modelId="{323C3916-EA88-4167-BAF6-4F491F6A1A2A}" type="presParOf" srcId="{C0105FD4-6FFD-4D63-A6C2-D95399D41CFA}" destId="{13A6F1B5-EE0F-44EB-A328-EF92431EE570}" srcOrd="0" destOrd="0" presId="urn:microsoft.com/office/officeart/2009/3/layout/SnapshotPictureList"/>
    <dgm:cxn modelId="{E083B98D-8F0C-49DB-942C-A2F398CC686B}" type="presParOf" srcId="{C0105FD4-6FFD-4D63-A6C2-D95399D41CFA}" destId="{7B1896A5-1FDC-4267-B117-46211B29B9CA}" srcOrd="1" destOrd="0" presId="urn:microsoft.com/office/officeart/2009/3/layout/SnapshotPictureList"/>
    <dgm:cxn modelId="{084FA2D2-3ACA-48CB-901B-72CF98C73417}" type="presParOf" srcId="{C0105FD4-6FFD-4D63-A6C2-D95399D41CFA}" destId="{39566005-0949-4538-B5E7-C0E75A7AE0A6}" srcOrd="2" destOrd="0" presId="urn:microsoft.com/office/officeart/2009/3/layout/SnapshotPictureList"/>
    <dgm:cxn modelId="{8C1B2277-0873-488B-94C3-4EADF82C2897}" type="presParOf" srcId="{C0105FD4-6FFD-4D63-A6C2-D95399D41CFA}" destId="{6648628A-8521-4517-BD80-C46DD96979DE}" srcOrd="3" destOrd="0" presId="urn:microsoft.com/office/officeart/2009/3/layout/SnapshotPictureList"/>
    <dgm:cxn modelId="{319DACB7-F153-447A-8F59-EB6E71B14FFB}" type="presParOf" srcId="{C0105FD4-6FFD-4D63-A6C2-D95399D41CFA}" destId="{14DEE847-1C75-406D-9C0C-5C605AE143E1}" srcOrd="4" destOrd="0" presId="urn:microsoft.com/office/officeart/2009/3/layout/SnapshotPictur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D60C4A-B894-4821-BFB2-B2F5F7F186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609A8673-4066-4948-A279-32422BD6F3E1}">
      <dgm:prSet phldrT="[Текст]" custT="1"/>
      <dgm:spPr/>
      <dgm:t>
        <a:bodyPr/>
        <a:lstStyle/>
        <a:p>
          <a:pPr algn="ctr"/>
          <a:r>
            <a:rPr lang="uz-Cyrl-UZ"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 xodimi tomonidan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elga</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qilingan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0" dirty="0" err="1">
              <a:effectLst/>
              <a:latin typeface="Times New Roman" panose="02020603050405020304" pitchFamily="18" charset="0"/>
              <a:ea typeface="Times New Roman" panose="02020603050405020304" pitchFamily="18" charset="0"/>
            </a:rPr>
            <a:t>xizmat</a:t>
          </a:r>
          <a:r>
            <a:rPr lang="en-US" sz="1900" b="0" dirty="0">
              <a:effectLst/>
              <a:latin typeface="Times New Roman" panose="02020603050405020304" pitchFamily="18" charset="0"/>
              <a:ea typeface="Times New Roman" panose="02020603050405020304" pitchFamily="18" charset="0"/>
            </a:rPr>
            <a:t> </a:t>
          </a:r>
          <a:r>
            <a:rPr lang="en-US" sz="1900" b="0" dirty="0" err="1">
              <a:effectLst/>
              <a:latin typeface="Times New Roman" panose="02020603050405020304" pitchFamily="18" charset="0"/>
              <a:ea typeface="Times New Roman" panose="02020603050405020304" pitchFamily="18" charset="0"/>
            </a:rPr>
            <a:t>safarlari</a:t>
          </a:r>
          <a:r>
            <a:rPr lang="en-US" sz="1900" b="1" dirty="0">
              <a:effectLst/>
              <a:latin typeface="Times New Roman" panose="02020603050405020304" pitchFamily="18" charset="0"/>
              <a:ea typeface="Times New Roman" panose="02020603050405020304" pitchFamily="18" charset="0"/>
            </a:rPr>
            <a:t>,</a:t>
          </a:r>
          <a:r>
            <a:rPr lang="uz-Cyrl-UZ"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xalqaro va boshqa rasmiy tadbirlar munosabati bilan olinishi mumkin boʻlgan sovgʻa quyidagi talablarga javob berishi lozim:</a:t>
          </a:r>
          <a:endParaRPr lang="ru-RU" sz="1900" dirty="0"/>
        </a:p>
      </dgm:t>
    </dgm:pt>
    <dgm:pt modelId="{6B8A2A5B-D049-455F-91DB-F4B044FC91C2}" type="parTrans" cxnId="{AFA0D6A7-02D9-4CFA-B863-5993F4FFAA84}">
      <dgm:prSet/>
      <dgm:spPr/>
      <dgm:t>
        <a:bodyPr/>
        <a:lstStyle/>
        <a:p>
          <a:endParaRPr lang="ru-RU" sz="2000"/>
        </a:p>
      </dgm:t>
    </dgm:pt>
    <dgm:pt modelId="{C9A9183F-1CCA-4869-BA4F-5EEACC1B1F7C}" type="sibTrans" cxnId="{AFA0D6A7-02D9-4CFA-B863-5993F4FFAA84}">
      <dgm:prSet/>
      <dgm:spPr/>
      <dgm:t>
        <a:bodyPr/>
        <a:lstStyle/>
        <a:p>
          <a:endParaRPr lang="ru-RU" sz="2000"/>
        </a:p>
      </dgm:t>
    </dgm:pt>
    <dgm:pt modelId="{8D8A0D0B-0D4A-454F-8DA2-1763BADA20E1}">
      <dgm:prSet phldrT="[Текст]" custT="1"/>
      <dgm:spPr/>
      <dgm:t>
        <a:bodyPr/>
        <a:lstStyle/>
        <a:p>
          <a:r>
            <a:rPr lang="uz-Cyrl-UZ"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Oʻzbekiston Respublikasi qonunchilik hujjatlari, bankning ichki hujjatlari hamda ushbu Nizom talablariga muvofiq boʻlishi;</a:t>
          </a:r>
          <a:endParaRPr lang="ru-RU" sz="1700" dirty="0"/>
        </a:p>
      </dgm:t>
    </dgm:pt>
    <dgm:pt modelId="{043A667E-875C-4577-990A-56A753133A80}" type="parTrans" cxnId="{4B382BEB-C905-4CFF-A109-B1CF497CB957}">
      <dgm:prSet/>
      <dgm:spPr/>
      <dgm:t>
        <a:bodyPr/>
        <a:lstStyle/>
        <a:p>
          <a:endParaRPr lang="ru-RU" sz="2000"/>
        </a:p>
      </dgm:t>
    </dgm:pt>
    <dgm:pt modelId="{BCD29EE1-A007-4FC8-B2D1-F8174ACEBEE2}" type="sibTrans" cxnId="{4B382BEB-C905-4CFF-A109-B1CF497CB957}">
      <dgm:prSet/>
      <dgm:spPr/>
      <dgm:t>
        <a:bodyPr/>
        <a:lstStyle/>
        <a:p>
          <a:endParaRPr lang="ru-RU" sz="2000"/>
        </a:p>
      </dgm:t>
    </dgm:pt>
    <dgm:pt modelId="{3A975C10-8C99-4A21-B123-09CDD2CA562C}">
      <dgm:prSet phldrT="[Текст]" custT="1"/>
      <dgm:spPr/>
      <dgm:t>
        <a:bodyPr/>
        <a:lstStyle/>
        <a:p>
          <a:pPr>
            <a:buNone/>
          </a:pPr>
          <a:r>
            <a:rPr lang="uz-Cyrl-UZ"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sovgʻa uni beruvchi tomonidan aniq bir xalqaro va boshqa rasmiy tadbirlar munosabati bilan ixtiyoriy taqdim etilgan boʻlishi;</a:t>
          </a:r>
          <a:endPar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A3DBD0A6-D110-47FF-A302-69C3D465BCF5}" type="parTrans" cxnId="{9C1206AC-D28D-44F6-8965-9AD629260685}">
      <dgm:prSet/>
      <dgm:spPr/>
      <dgm:t>
        <a:bodyPr/>
        <a:lstStyle/>
        <a:p>
          <a:endParaRPr lang="ru-RU" sz="2000"/>
        </a:p>
      </dgm:t>
    </dgm:pt>
    <dgm:pt modelId="{78976B27-2CFA-472B-890E-CD7F51A41318}" type="sibTrans" cxnId="{9C1206AC-D28D-44F6-8965-9AD629260685}">
      <dgm:prSet/>
      <dgm:spPr/>
      <dgm:t>
        <a:bodyPr/>
        <a:lstStyle/>
        <a:p>
          <a:endParaRPr lang="ru-RU" sz="2000"/>
        </a:p>
      </dgm:t>
    </dgm:pt>
    <dgm:pt modelId="{9F80852A-56E9-45F9-86F5-D8FA68DD4750}">
      <dgm:prSet phldrT="[Текст]" custT="1"/>
      <dgm:spPr/>
      <dgm:t>
        <a:bodyPr/>
        <a:lstStyle/>
        <a:p>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xodimi</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tomonidan ochiq va oshkora qabul qilinishi;</a:t>
          </a:r>
          <a:endParaRPr lang="ru-RU" sz="1700" dirty="0"/>
        </a:p>
      </dgm:t>
    </dgm:pt>
    <dgm:pt modelId="{50E5641C-4BA5-4264-A86D-EE3E00F8F960}" type="parTrans" cxnId="{5F1A7B2E-0837-46A7-842F-61333FC83648}">
      <dgm:prSet/>
      <dgm:spPr/>
      <dgm:t>
        <a:bodyPr/>
        <a:lstStyle/>
        <a:p>
          <a:endParaRPr lang="ru-RU" sz="2000"/>
        </a:p>
      </dgm:t>
    </dgm:pt>
    <dgm:pt modelId="{BBF3029F-2F04-4CC8-AF66-7DE6572E5A51}" type="sibTrans" cxnId="{5F1A7B2E-0837-46A7-842F-61333FC83648}">
      <dgm:prSet/>
      <dgm:spPr/>
      <dgm:t>
        <a:bodyPr/>
        <a:lstStyle/>
        <a:p>
          <a:endParaRPr lang="ru-RU" sz="2000"/>
        </a:p>
      </dgm:t>
    </dgm:pt>
    <dgm:pt modelId="{B9840383-70BA-4241-8086-C7BA0D4D85D4}">
      <dgm:prSet phldrT="[Текст]" phldr="0" custT="1"/>
      <dgm:spPr/>
      <dgm:t>
        <a:bodyPr/>
        <a:lstStyle/>
        <a:p>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bankning</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obroʻsiga</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nufuziga</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putur</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yetkazmasligi</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700" dirty="0"/>
        </a:p>
      </dgm:t>
    </dgm:pt>
    <dgm:pt modelId="{E49DEAF8-0F28-4546-A04B-447937722206}" type="parTrans" cxnId="{34CF31D9-B41A-4516-817C-A8300F96AE20}">
      <dgm:prSet/>
      <dgm:spPr/>
      <dgm:t>
        <a:bodyPr/>
        <a:lstStyle/>
        <a:p>
          <a:endParaRPr lang="ru-RU" sz="2000"/>
        </a:p>
      </dgm:t>
    </dgm:pt>
    <dgm:pt modelId="{EB1161A5-9D70-4C8F-A7FF-220E0EE51E06}" type="sibTrans" cxnId="{34CF31D9-B41A-4516-817C-A8300F96AE20}">
      <dgm:prSet/>
      <dgm:spPr/>
      <dgm:t>
        <a:bodyPr/>
        <a:lstStyle/>
        <a:p>
          <a:endParaRPr lang="ru-RU" sz="2000"/>
        </a:p>
      </dgm:t>
    </dgm:pt>
    <dgm:pt modelId="{15247A78-07F7-4F1F-8245-5DDA95A78694}">
      <dgm:prSet phldrT="[Текст]" phldr="0" custT="1"/>
      <dgm:spPr/>
      <dgm:t>
        <a:bodyPr/>
        <a:lstStyle/>
        <a:p>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manfaatlar</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toʻqnashuvi</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yoki</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korrupsiyaviy</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xavf-xatarlarning</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kelib</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chiqishiga</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sabab</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boʻlmasligi</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xususan</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bank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xodimining</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mehnat</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xizmat</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faoliyatida</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xolis</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qaror</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qabul</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qilishiga</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taʼsir</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koʻrsatadigan</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majburiyatni</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yuzaga</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keltirmasligi</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700" dirty="0"/>
        </a:p>
      </dgm:t>
    </dgm:pt>
    <dgm:pt modelId="{27B68004-42A2-4396-810A-129083E6AC69}" type="parTrans" cxnId="{93E7C322-9601-4736-8C86-912C4CB72D80}">
      <dgm:prSet/>
      <dgm:spPr/>
      <dgm:t>
        <a:bodyPr/>
        <a:lstStyle/>
        <a:p>
          <a:endParaRPr lang="ru-RU" sz="2000"/>
        </a:p>
      </dgm:t>
    </dgm:pt>
    <dgm:pt modelId="{F08AE0FD-7E18-42B9-BDF4-5EF5B12DCF5C}" type="sibTrans" cxnId="{93E7C322-9601-4736-8C86-912C4CB72D80}">
      <dgm:prSet/>
      <dgm:spPr/>
      <dgm:t>
        <a:bodyPr/>
        <a:lstStyle/>
        <a:p>
          <a:endParaRPr lang="ru-RU" sz="2000"/>
        </a:p>
      </dgm:t>
    </dgm:pt>
    <dgm:pt modelId="{C0DFE4D8-DB5F-46BD-89B6-DD120EC65F93}" type="pres">
      <dgm:prSet presAssocID="{2BD60C4A-B894-4821-BFB2-B2F5F7F186AB}" presName="vert0" presStyleCnt="0">
        <dgm:presLayoutVars>
          <dgm:dir/>
          <dgm:animOne val="branch"/>
          <dgm:animLvl val="lvl"/>
        </dgm:presLayoutVars>
      </dgm:prSet>
      <dgm:spPr/>
    </dgm:pt>
    <dgm:pt modelId="{6408CCA3-5F67-43B6-808C-3785A3694254}" type="pres">
      <dgm:prSet presAssocID="{609A8673-4066-4948-A279-32422BD6F3E1}" presName="thickLine" presStyleLbl="alignNode1" presStyleIdx="0" presStyleCnt="1"/>
      <dgm:spPr/>
    </dgm:pt>
    <dgm:pt modelId="{747CE9C7-65D5-450C-9798-AA68727D08D0}" type="pres">
      <dgm:prSet presAssocID="{609A8673-4066-4948-A279-32422BD6F3E1}" presName="horz1" presStyleCnt="0"/>
      <dgm:spPr/>
    </dgm:pt>
    <dgm:pt modelId="{96D63086-0528-4DA5-B7DF-EF83D8E047E1}" type="pres">
      <dgm:prSet presAssocID="{609A8673-4066-4948-A279-32422BD6F3E1}" presName="tx1" presStyleLbl="revTx" presStyleIdx="0" presStyleCnt="6"/>
      <dgm:spPr/>
    </dgm:pt>
    <dgm:pt modelId="{DC8C4BE6-CE22-4EEB-B100-F03B566E3AC9}" type="pres">
      <dgm:prSet presAssocID="{609A8673-4066-4948-A279-32422BD6F3E1}" presName="vert1" presStyleCnt="0"/>
      <dgm:spPr/>
    </dgm:pt>
    <dgm:pt modelId="{B05554C7-9007-4498-987A-A994E9AE6D09}" type="pres">
      <dgm:prSet presAssocID="{8D8A0D0B-0D4A-454F-8DA2-1763BADA20E1}" presName="vertSpace2a" presStyleCnt="0"/>
      <dgm:spPr/>
    </dgm:pt>
    <dgm:pt modelId="{9C1EE3DE-49AE-4C4F-BBA3-960754CA6E6F}" type="pres">
      <dgm:prSet presAssocID="{8D8A0D0B-0D4A-454F-8DA2-1763BADA20E1}" presName="horz2" presStyleCnt="0"/>
      <dgm:spPr/>
    </dgm:pt>
    <dgm:pt modelId="{5A9F1849-A23A-49CB-87F2-DE9752ECFD66}" type="pres">
      <dgm:prSet presAssocID="{8D8A0D0B-0D4A-454F-8DA2-1763BADA20E1}" presName="horzSpace2" presStyleCnt="0"/>
      <dgm:spPr/>
    </dgm:pt>
    <dgm:pt modelId="{C2A3D01E-11BE-4F26-9AD0-5E03A18B9C8C}" type="pres">
      <dgm:prSet presAssocID="{8D8A0D0B-0D4A-454F-8DA2-1763BADA20E1}" presName="tx2" presStyleLbl="revTx" presStyleIdx="1" presStyleCnt="6" custLinFactNeighborX="-312" custLinFactNeighborY="-649"/>
      <dgm:spPr/>
    </dgm:pt>
    <dgm:pt modelId="{29E0D69B-F5CC-48CF-8A4F-9FCE15F8F8E1}" type="pres">
      <dgm:prSet presAssocID="{8D8A0D0B-0D4A-454F-8DA2-1763BADA20E1}" presName="vert2" presStyleCnt="0"/>
      <dgm:spPr/>
    </dgm:pt>
    <dgm:pt modelId="{0477E5C6-52F1-4784-B2FF-B1FED0F5C747}" type="pres">
      <dgm:prSet presAssocID="{8D8A0D0B-0D4A-454F-8DA2-1763BADA20E1}" presName="thinLine2b" presStyleLbl="callout" presStyleIdx="0" presStyleCnt="5"/>
      <dgm:spPr/>
    </dgm:pt>
    <dgm:pt modelId="{88BF18C1-D0D5-42F0-8E78-C412145FFD01}" type="pres">
      <dgm:prSet presAssocID="{8D8A0D0B-0D4A-454F-8DA2-1763BADA20E1}" presName="vertSpace2b" presStyleCnt="0"/>
      <dgm:spPr/>
    </dgm:pt>
    <dgm:pt modelId="{79F95A60-4A52-4B5D-A444-2B2ED37132A3}" type="pres">
      <dgm:prSet presAssocID="{3A975C10-8C99-4A21-B123-09CDD2CA562C}" presName="horz2" presStyleCnt="0"/>
      <dgm:spPr/>
    </dgm:pt>
    <dgm:pt modelId="{479A230A-0564-423E-A33C-00C0A3CF0565}" type="pres">
      <dgm:prSet presAssocID="{3A975C10-8C99-4A21-B123-09CDD2CA562C}" presName="horzSpace2" presStyleCnt="0"/>
      <dgm:spPr/>
    </dgm:pt>
    <dgm:pt modelId="{73FE4FF4-15F4-4675-A6AB-2DF074D54672}" type="pres">
      <dgm:prSet presAssocID="{3A975C10-8C99-4A21-B123-09CDD2CA562C}" presName="tx2" presStyleLbl="revTx" presStyleIdx="2" presStyleCnt="6"/>
      <dgm:spPr/>
    </dgm:pt>
    <dgm:pt modelId="{E8B9CFCE-3D53-4817-ABDA-608C9DD51BDC}" type="pres">
      <dgm:prSet presAssocID="{3A975C10-8C99-4A21-B123-09CDD2CA562C}" presName="vert2" presStyleCnt="0"/>
      <dgm:spPr/>
    </dgm:pt>
    <dgm:pt modelId="{8DEF9F9A-AEA7-4732-A5D1-5D24D73E16C1}" type="pres">
      <dgm:prSet presAssocID="{3A975C10-8C99-4A21-B123-09CDD2CA562C}" presName="thinLine2b" presStyleLbl="callout" presStyleIdx="1" presStyleCnt="5"/>
      <dgm:spPr/>
    </dgm:pt>
    <dgm:pt modelId="{A2012BDD-B92C-42A5-9AC4-F31945ECA6A7}" type="pres">
      <dgm:prSet presAssocID="{3A975C10-8C99-4A21-B123-09CDD2CA562C}" presName="vertSpace2b" presStyleCnt="0"/>
      <dgm:spPr/>
    </dgm:pt>
    <dgm:pt modelId="{08E349B6-0184-45F8-9FC9-94A0491E3A6A}" type="pres">
      <dgm:prSet presAssocID="{9F80852A-56E9-45F9-86F5-D8FA68DD4750}" presName="horz2" presStyleCnt="0"/>
      <dgm:spPr/>
    </dgm:pt>
    <dgm:pt modelId="{B40ED4F1-161A-428E-AB18-2CE8A9AF5AF8}" type="pres">
      <dgm:prSet presAssocID="{9F80852A-56E9-45F9-86F5-D8FA68DD4750}" presName="horzSpace2" presStyleCnt="0"/>
      <dgm:spPr/>
    </dgm:pt>
    <dgm:pt modelId="{E6DA8150-16CD-4411-9702-01D73F512805}" type="pres">
      <dgm:prSet presAssocID="{9F80852A-56E9-45F9-86F5-D8FA68DD4750}" presName="tx2" presStyleLbl="revTx" presStyleIdx="3" presStyleCnt="6"/>
      <dgm:spPr/>
    </dgm:pt>
    <dgm:pt modelId="{70EFDB09-D91D-4167-BEC9-7592F9B2B12C}" type="pres">
      <dgm:prSet presAssocID="{9F80852A-56E9-45F9-86F5-D8FA68DD4750}" presName="vert2" presStyleCnt="0"/>
      <dgm:spPr/>
    </dgm:pt>
    <dgm:pt modelId="{6299E786-4705-40BC-8105-04A2BC901BFA}" type="pres">
      <dgm:prSet presAssocID="{9F80852A-56E9-45F9-86F5-D8FA68DD4750}" presName="thinLine2b" presStyleLbl="callout" presStyleIdx="2" presStyleCnt="5"/>
      <dgm:spPr/>
    </dgm:pt>
    <dgm:pt modelId="{4E629F10-FA6B-4637-81D8-73AEF52E8D3A}" type="pres">
      <dgm:prSet presAssocID="{9F80852A-56E9-45F9-86F5-D8FA68DD4750}" presName="vertSpace2b" presStyleCnt="0"/>
      <dgm:spPr/>
    </dgm:pt>
    <dgm:pt modelId="{18BFE358-D348-4DA2-BAF0-CECC1D2F6624}" type="pres">
      <dgm:prSet presAssocID="{B9840383-70BA-4241-8086-C7BA0D4D85D4}" presName="horz2" presStyleCnt="0"/>
      <dgm:spPr/>
    </dgm:pt>
    <dgm:pt modelId="{0C8DE5F6-66FD-4538-83F0-A981F2245CCA}" type="pres">
      <dgm:prSet presAssocID="{B9840383-70BA-4241-8086-C7BA0D4D85D4}" presName="horzSpace2" presStyleCnt="0"/>
      <dgm:spPr/>
    </dgm:pt>
    <dgm:pt modelId="{8E231D48-746D-4DF8-AD85-DB08004D5E7E}" type="pres">
      <dgm:prSet presAssocID="{B9840383-70BA-4241-8086-C7BA0D4D85D4}" presName="tx2" presStyleLbl="revTx" presStyleIdx="4" presStyleCnt="6"/>
      <dgm:spPr/>
    </dgm:pt>
    <dgm:pt modelId="{06925F69-B8DA-46E2-BA6E-E8840A0C5B76}" type="pres">
      <dgm:prSet presAssocID="{B9840383-70BA-4241-8086-C7BA0D4D85D4}" presName="vert2" presStyleCnt="0"/>
      <dgm:spPr/>
    </dgm:pt>
    <dgm:pt modelId="{C1A7A141-3545-4683-B1D8-26AD06BA0A64}" type="pres">
      <dgm:prSet presAssocID="{B9840383-70BA-4241-8086-C7BA0D4D85D4}" presName="thinLine2b" presStyleLbl="callout" presStyleIdx="3" presStyleCnt="5"/>
      <dgm:spPr/>
    </dgm:pt>
    <dgm:pt modelId="{9AC071D2-4BC6-4A2C-B6AD-0CCF15F140E8}" type="pres">
      <dgm:prSet presAssocID="{B9840383-70BA-4241-8086-C7BA0D4D85D4}" presName="vertSpace2b" presStyleCnt="0"/>
      <dgm:spPr/>
    </dgm:pt>
    <dgm:pt modelId="{6131CA28-E52A-4D58-AEEA-4780DE2F8499}" type="pres">
      <dgm:prSet presAssocID="{15247A78-07F7-4F1F-8245-5DDA95A78694}" presName="horz2" presStyleCnt="0"/>
      <dgm:spPr/>
    </dgm:pt>
    <dgm:pt modelId="{A0880099-F7D3-42E5-973B-3361CDCBBC9A}" type="pres">
      <dgm:prSet presAssocID="{15247A78-07F7-4F1F-8245-5DDA95A78694}" presName="horzSpace2" presStyleCnt="0"/>
      <dgm:spPr/>
    </dgm:pt>
    <dgm:pt modelId="{999C0BC2-E4ED-4AD0-8308-10A19229D433}" type="pres">
      <dgm:prSet presAssocID="{15247A78-07F7-4F1F-8245-5DDA95A78694}" presName="tx2" presStyleLbl="revTx" presStyleIdx="5" presStyleCnt="6" custLinFactNeighborY="-8019"/>
      <dgm:spPr/>
    </dgm:pt>
    <dgm:pt modelId="{F5D3DA94-C5BA-4537-9BF8-1D6D76D946CA}" type="pres">
      <dgm:prSet presAssocID="{15247A78-07F7-4F1F-8245-5DDA95A78694}" presName="vert2" presStyleCnt="0"/>
      <dgm:spPr/>
    </dgm:pt>
    <dgm:pt modelId="{002AC683-4E5F-41AE-8E51-133FE3A1191D}" type="pres">
      <dgm:prSet presAssocID="{15247A78-07F7-4F1F-8245-5DDA95A78694}" presName="thinLine2b" presStyleLbl="callout" presStyleIdx="4" presStyleCnt="5"/>
      <dgm:spPr/>
    </dgm:pt>
    <dgm:pt modelId="{7E23A832-686C-4C63-B0C9-A7BE067CD6A4}" type="pres">
      <dgm:prSet presAssocID="{15247A78-07F7-4F1F-8245-5DDA95A78694}" presName="vertSpace2b" presStyleCnt="0"/>
      <dgm:spPr/>
    </dgm:pt>
  </dgm:ptLst>
  <dgm:cxnLst>
    <dgm:cxn modelId="{A2B0861B-5927-4442-8C70-AF8D08BA67EE}" type="presOf" srcId="{9F80852A-56E9-45F9-86F5-D8FA68DD4750}" destId="{E6DA8150-16CD-4411-9702-01D73F512805}" srcOrd="0" destOrd="0" presId="urn:microsoft.com/office/officeart/2008/layout/LinedList"/>
    <dgm:cxn modelId="{93E7C322-9601-4736-8C86-912C4CB72D80}" srcId="{609A8673-4066-4948-A279-32422BD6F3E1}" destId="{15247A78-07F7-4F1F-8245-5DDA95A78694}" srcOrd="4" destOrd="0" parTransId="{27B68004-42A2-4396-810A-129083E6AC69}" sibTransId="{F08AE0FD-7E18-42B9-BDF4-5EF5B12DCF5C}"/>
    <dgm:cxn modelId="{5F1A7B2E-0837-46A7-842F-61333FC83648}" srcId="{609A8673-4066-4948-A279-32422BD6F3E1}" destId="{9F80852A-56E9-45F9-86F5-D8FA68DD4750}" srcOrd="2" destOrd="0" parTransId="{50E5641C-4BA5-4264-A86D-EE3E00F8F960}" sibTransId="{BBF3029F-2F04-4CC8-AF66-7DE6572E5A51}"/>
    <dgm:cxn modelId="{288F0B44-C315-4304-9DE3-23DA21C9D9FA}" type="presOf" srcId="{2BD60C4A-B894-4821-BFB2-B2F5F7F186AB}" destId="{C0DFE4D8-DB5F-46BD-89B6-DD120EC65F93}" srcOrd="0" destOrd="0" presId="urn:microsoft.com/office/officeart/2008/layout/LinedList"/>
    <dgm:cxn modelId="{9658874B-9B93-4F35-881E-BD9DE6D7884C}" type="presOf" srcId="{B9840383-70BA-4241-8086-C7BA0D4D85D4}" destId="{8E231D48-746D-4DF8-AD85-DB08004D5E7E}" srcOrd="0" destOrd="0" presId="urn:microsoft.com/office/officeart/2008/layout/LinedList"/>
    <dgm:cxn modelId="{9A7DE17E-5012-40F9-A373-96F5F17B3A30}" type="presOf" srcId="{15247A78-07F7-4F1F-8245-5DDA95A78694}" destId="{999C0BC2-E4ED-4AD0-8308-10A19229D433}" srcOrd="0" destOrd="0" presId="urn:microsoft.com/office/officeart/2008/layout/LinedList"/>
    <dgm:cxn modelId="{FC547983-70C6-4BB1-928E-2BA050941619}" type="presOf" srcId="{8D8A0D0B-0D4A-454F-8DA2-1763BADA20E1}" destId="{C2A3D01E-11BE-4F26-9AD0-5E03A18B9C8C}" srcOrd="0" destOrd="0" presId="urn:microsoft.com/office/officeart/2008/layout/LinedList"/>
    <dgm:cxn modelId="{AFA0D6A7-02D9-4CFA-B863-5993F4FFAA84}" srcId="{2BD60C4A-B894-4821-BFB2-B2F5F7F186AB}" destId="{609A8673-4066-4948-A279-32422BD6F3E1}" srcOrd="0" destOrd="0" parTransId="{6B8A2A5B-D049-455F-91DB-F4B044FC91C2}" sibTransId="{C9A9183F-1CCA-4869-BA4F-5EEACC1B1F7C}"/>
    <dgm:cxn modelId="{CFD93AAB-88B4-4B2C-8555-EFD5C5FB9810}" type="presOf" srcId="{3A975C10-8C99-4A21-B123-09CDD2CA562C}" destId="{73FE4FF4-15F4-4675-A6AB-2DF074D54672}" srcOrd="0" destOrd="0" presId="urn:microsoft.com/office/officeart/2008/layout/LinedList"/>
    <dgm:cxn modelId="{9C1206AC-D28D-44F6-8965-9AD629260685}" srcId="{609A8673-4066-4948-A279-32422BD6F3E1}" destId="{3A975C10-8C99-4A21-B123-09CDD2CA562C}" srcOrd="1" destOrd="0" parTransId="{A3DBD0A6-D110-47FF-A302-69C3D465BCF5}" sibTransId="{78976B27-2CFA-472B-890E-CD7F51A41318}"/>
    <dgm:cxn modelId="{34CF31D9-B41A-4516-817C-A8300F96AE20}" srcId="{609A8673-4066-4948-A279-32422BD6F3E1}" destId="{B9840383-70BA-4241-8086-C7BA0D4D85D4}" srcOrd="3" destOrd="0" parTransId="{E49DEAF8-0F28-4546-A04B-447937722206}" sibTransId="{EB1161A5-9D70-4C8F-A7FF-220E0EE51E06}"/>
    <dgm:cxn modelId="{A057B7E4-7541-471F-B064-6634E707AC72}" type="presOf" srcId="{609A8673-4066-4948-A279-32422BD6F3E1}" destId="{96D63086-0528-4DA5-B7DF-EF83D8E047E1}" srcOrd="0" destOrd="0" presId="urn:microsoft.com/office/officeart/2008/layout/LinedList"/>
    <dgm:cxn modelId="{4B382BEB-C905-4CFF-A109-B1CF497CB957}" srcId="{609A8673-4066-4948-A279-32422BD6F3E1}" destId="{8D8A0D0B-0D4A-454F-8DA2-1763BADA20E1}" srcOrd="0" destOrd="0" parTransId="{043A667E-875C-4577-990A-56A753133A80}" sibTransId="{BCD29EE1-A007-4FC8-B2D1-F8174ACEBEE2}"/>
    <dgm:cxn modelId="{D2632EA2-8CA1-4682-80AC-16D3C8F71F11}" type="presParOf" srcId="{C0DFE4D8-DB5F-46BD-89B6-DD120EC65F93}" destId="{6408CCA3-5F67-43B6-808C-3785A3694254}" srcOrd="0" destOrd="0" presId="urn:microsoft.com/office/officeart/2008/layout/LinedList"/>
    <dgm:cxn modelId="{C26A2317-1A26-438A-BDED-5B4F4A1E6F74}" type="presParOf" srcId="{C0DFE4D8-DB5F-46BD-89B6-DD120EC65F93}" destId="{747CE9C7-65D5-450C-9798-AA68727D08D0}" srcOrd="1" destOrd="0" presId="urn:microsoft.com/office/officeart/2008/layout/LinedList"/>
    <dgm:cxn modelId="{5F43FE36-310D-48A7-8DB9-CB08758C7B06}" type="presParOf" srcId="{747CE9C7-65D5-450C-9798-AA68727D08D0}" destId="{96D63086-0528-4DA5-B7DF-EF83D8E047E1}" srcOrd="0" destOrd="0" presId="urn:microsoft.com/office/officeart/2008/layout/LinedList"/>
    <dgm:cxn modelId="{604B08F3-6B4B-4A82-9161-69F44EBD4D38}" type="presParOf" srcId="{747CE9C7-65D5-450C-9798-AA68727D08D0}" destId="{DC8C4BE6-CE22-4EEB-B100-F03B566E3AC9}" srcOrd="1" destOrd="0" presId="urn:microsoft.com/office/officeart/2008/layout/LinedList"/>
    <dgm:cxn modelId="{863FCCFA-DF04-44ED-837F-23D4BD086F36}" type="presParOf" srcId="{DC8C4BE6-CE22-4EEB-B100-F03B566E3AC9}" destId="{B05554C7-9007-4498-987A-A994E9AE6D09}" srcOrd="0" destOrd="0" presId="urn:microsoft.com/office/officeart/2008/layout/LinedList"/>
    <dgm:cxn modelId="{632C7F93-4348-4F62-8299-083E8A7378BB}" type="presParOf" srcId="{DC8C4BE6-CE22-4EEB-B100-F03B566E3AC9}" destId="{9C1EE3DE-49AE-4C4F-BBA3-960754CA6E6F}" srcOrd="1" destOrd="0" presId="urn:microsoft.com/office/officeart/2008/layout/LinedList"/>
    <dgm:cxn modelId="{3E0468CF-636E-4F02-AE84-957A48EBD83C}" type="presParOf" srcId="{9C1EE3DE-49AE-4C4F-BBA3-960754CA6E6F}" destId="{5A9F1849-A23A-49CB-87F2-DE9752ECFD66}" srcOrd="0" destOrd="0" presId="urn:microsoft.com/office/officeart/2008/layout/LinedList"/>
    <dgm:cxn modelId="{97D02C2E-0DD2-4F3A-8043-8830475123CB}" type="presParOf" srcId="{9C1EE3DE-49AE-4C4F-BBA3-960754CA6E6F}" destId="{C2A3D01E-11BE-4F26-9AD0-5E03A18B9C8C}" srcOrd="1" destOrd="0" presId="urn:microsoft.com/office/officeart/2008/layout/LinedList"/>
    <dgm:cxn modelId="{DF3493FB-206E-4CE2-ADBF-2C7061C06E93}" type="presParOf" srcId="{9C1EE3DE-49AE-4C4F-BBA3-960754CA6E6F}" destId="{29E0D69B-F5CC-48CF-8A4F-9FCE15F8F8E1}" srcOrd="2" destOrd="0" presId="urn:microsoft.com/office/officeart/2008/layout/LinedList"/>
    <dgm:cxn modelId="{08269B8A-C8A5-4224-800C-924C4A39A107}" type="presParOf" srcId="{DC8C4BE6-CE22-4EEB-B100-F03B566E3AC9}" destId="{0477E5C6-52F1-4784-B2FF-B1FED0F5C747}" srcOrd="2" destOrd="0" presId="urn:microsoft.com/office/officeart/2008/layout/LinedList"/>
    <dgm:cxn modelId="{42F053A8-97E5-4D05-B24C-CC8E41429F9F}" type="presParOf" srcId="{DC8C4BE6-CE22-4EEB-B100-F03B566E3AC9}" destId="{88BF18C1-D0D5-42F0-8E78-C412145FFD01}" srcOrd="3" destOrd="0" presId="urn:microsoft.com/office/officeart/2008/layout/LinedList"/>
    <dgm:cxn modelId="{50AC788B-8BD8-4A79-9494-D336785482B1}" type="presParOf" srcId="{DC8C4BE6-CE22-4EEB-B100-F03B566E3AC9}" destId="{79F95A60-4A52-4B5D-A444-2B2ED37132A3}" srcOrd="4" destOrd="0" presId="urn:microsoft.com/office/officeart/2008/layout/LinedList"/>
    <dgm:cxn modelId="{9390877D-48F9-4C20-9B7C-B51C2374A6A5}" type="presParOf" srcId="{79F95A60-4A52-4B5D-A444-2B2ED37132A3}" destId="{479A230A-0564-423E-A33C-00C0A3CF0565}" srcOrd="0" destOrd="0" presId="urn:microsoft.com/office/officeart/2008/layout/LinedList"/>
    <dgm:cxn modelId="{1275A473-50A6-4447-9200-FAE66885B52B}" type="presParOf" srcId="{79F95A60-4A52-4B5D-A444-2B2ED37132A3}" destId="{73FE4FF4-15F4-4675-A6AB-2DF074D54672}" srcOrd="1" destOrd="0" presId="urn:microsoft.com/office/officeart/2008/layout/LinedList"/>
    <dgm:cxn modelId="{F014F974-2046-409F-ADFD-8A138D0235AD}" type="presParOf" srcId="{79F95A60-4A52-4B5D-A444-2B2ED37132A3}" destId="{E8B9CFCE-3D53-4817-ABDA-608C9DD51BDC}" srcOrd="2" destOrd="0" presId="urn:microsoft.com/office/officeart/2008/layout/LinedList"/>
    <dgm:cxn modelId="{502CEE80-B15C-48B4-A1BC-9B2D3C6AF7DB}" type="presParOf" srcId="{DC8C4BE6-CE22-4EEB-B100-F03B566E3AC9}" destId="{8DEF9F9A-AEA7-4732-A5D1-5D24D73E16C1}" srcOrd="5" destOrd="0" presId="urn:microsoft.com/office/officeart/2008/layout/LinedList"/>
    <dgm:cxn modelId="{AD2F7F41-681E-4FEF-873F-6A8B47D27DEA}" type="presParOf" srcId="{DC8C4BE6-CE22-4EEB-B100-F03B566E3AC9}" destId="{A2012BDD-B92C-42A5-9AC4-F31945ECA6A7}" srcOrd="6" destOrd="0" presId="urn:microsoft.com/office/officeart/2008/layout/LinedList"/>
    <dgm:cxn modelId="{D81DF0A1-51F9-4FCA-B1B5-9D9EC28CE10D}" type="presParOf" srcId="{DC8C4BE6-CE22-4EEB-B100-F03B566E3AC9}" destId="{08E349B6-0184-45F8-9FC9-94A0491E3A6A}" srcOrd="7" destOrd="0" presId="urn:microsoft.com/office/officeart/2008/layout/LinedList"/>
    <dgm:cxn modelId="{9C88726A-3E9D-4686-97AE-290CB05152D8}" type="presParOf" srcId="{08E349B6-0184-45F8-9FC9-94A0491E3A6A}" destId="{B40ED4F1-161A-428E-AB18-2CE8A9AF5AF8}" srcOrd="0" destOrd="0" presId="urn:microsoft.com/office/officeart/2008/layout/LinedList"/>
    <dgm:cxn modelId="{3BCDE89F-9546-412E-B6AA-C3F082A888F7}" type="presParOf" srcId="{08E349B6-0184-45F8-9FC9-94A0491E3A6A}" destId="{E6DA8150-16CD-4411-9702-01D73F512805}" srcOrd="1" destOrd="0" presId="urn:microsoft.com/office/officeart/2008/layout/LinedList"/>
    <dgm:cxn modelId="{25E7A482-EFF8-4179-BAAC-71603C8A0CA2}" type="presParOf" srcId="{08E349B6-0184-45F8-9FC9-94A0491E3A6A}" destId="{70EFDB09-D91D-4167-BEC9-7592F9B2B12C}" srcOrd="2" destOrd="0" presId="urn:microsoft.com/office/officeart/2008/layout/LinedList"/>
    <dgm:cxn modelId="{661884B1-3FD1-49AD-98D9-35D8A5244C6D}" type="presParOf" srcId="{DC8C4BE6-CE22-4EEB-B100-F03B566E3AC9}" destId="{6299E786-4705-40BC-8105-04A2BC901BFA}" srcOrd="8" destOrd="0" presId="urn:microsoft.com/office/officeart/2008/layout/LinedList"/>
    <dgm:cxn modelId="{CC1E98BB-B4C5-4461-864A-7EDC0E653FFA}" type="presParOf" srcId="{DC8C4BE6-CE22-4EEB-B100-F03B566E3AC9}" destId="{4E629F10-FA6B-4637-81D8-73AEF52E8D3A}" srcOrd="9" destOrd="0" presId="urn:microsoft.com/office/officeart/2008/layout/LinedList"/>
    <dgm:cxn modelId="{086DAD0B-32DB-48F2-A450-BFF636CA2957}" type="presParOf" srcId="{DC8C4BE6-CE22-4EEB-B100-F03B566E3AC9}" destId="{18BFE358-D348-4DA2-BAF0-CECC1D2F6624}" srcOrd="10" destOrd="0" presId="urn:microsoft.com/office/officeart/2008/layout/LinedList"/>
    <dgm:cxn modelId="{7052CB98-1799-49C0-989F-60C8D9361368}" type="presParOf" srcId="{18BFE358-D348-4DA2-BAF0-CECC1D2F6624}" destId="{0C8DE5F6-66FD-4538-83F0-A981F2245CCA}" srcOrd="0" destOrd="0" presId="urn:microsoft.com/office/officeart/2008/layout/LinedList"/>
    <dgm:cxn modelId="{A70FA557-574E-4CDE-9220-D60121217644}" type="presParOf" srcId="{18BFE358-D348-4DA2-BAF0-CECC1D2F6624}" destId="{8E231D48-746D-4DF8-AD85-DB08004D5E7E}" srcOrd="1" destOrd="0" presId="urn:microsoft.com/office/officeart/2008/layout/LinedList"/>
    <dgm:cxn modelId="{25B29E88-0B89-40DD-BD12-FFFAC02AD760}" type="presParOf" srcId="{18BFE358-D348-4DA2-BAF0-CECC1D2F6624}" destId="{06925F69-B8DA-46E2-BA6E-E8840A0C5B76}" srcOrd="2" destOrd="0" presId="urn:microsoft.com/office/officeart/2008/layout/LinedList"/>
    <dgm:cxn modelId="{C5DC70BE-F92A-4FD8-999C-AF38FE9532F3}" type="presParOf" srcId="{DC8C4BE6-CE22-4EEB-B100-F03B566E3AC9}" destId="{C1A7A141-3545-4683-B1D8-26AD06BA0A64}" srcOrd="11" destOrd="0" presId="urn:microsoft.com/office/officeart/2008/layout/LinedList"/>
    <dgm:cxn modelId="{E53649D0-FB04-471F-9E70-6FED6DA91638}" type="presParOf" srcId="{DC8C4BE6-CE22-4EEB-B100-F03B566E3AC9}" destId="{9AC071D2-4BC6-4A2C-B6AD-0CCF15F140E8}" srcOrd="12" destOrd="0" presId="urn:microsoft.com/office/officeart/2008/layout/LinedList"/>
    <dgm:cxn modelId="{D2A621AC-5F69-4971-A263-B23E85758B46}" type="presParOf" srcId="{DC8C4BE6-CE22-4EEB-B100-F03B566E3AC9}" destId="{6131CA28-E52A-4D58-AEEA-4780DE2F8499}" srcOrd="13" destOrd="0" presId="urn:microsoft.com/office/officeart/2008/layout/LinedList"/>
    <dgm:cxn modelId="{26222B20-0410-4CEB-87BE-206929CD8F6A}" type="presParOf" srcId="{6131CA28-E52A-4D58-AEEA-4780DE2F8499}" destId="{A0880099-F7D3-42E5-973B-3361CDCBBC9A}" srcOrd="0" destOrd="0" presId="urn:microsoft.com/office/officeart/2008/layout/LinedList"/>
    <dgm:cxn modelId="{79CA6875-72B9-4853-985F-BC1BF8DAE102}" type="presParOf" srcId="{6131CA28-E52A-4D58-AEEA-4780DE2F8499}" destId="{999C0BC2-E4ED-4AD0-8308-10A19229D433}" srcOrd="1" destOrd="0" presId="urn:microsoft.com/office/officeart/2008/layout/LinedList"/>
    <dgm:cxn modelId="{C1C96C03-E231-43A2-B4FB-9DE925F16D8C}" type="presParOf" srcId="{6131CA28-E52A-4D58-AEEA-4780DE2F8499}" destId="{F5D3DA94-C5BA-4537-9BF8-1D6D76D946CA}" srcOrd="2" destOrd="0" presId="urn:microsoft.com/office/officeart/2008/layout/LinedList"/>
    <dgm:cxn modelId="{5065DA39-DDAF-445D-A62E-DE56C3661785}" type="presParOf" srcId="{DC8C4BE6-CE22-4EEB-B100-F03B566E3AC9}" destId="{002AC683-4E5F-41AE-8E51-133FE3A1191D}" srcOrd="14" destOrd="0" presId="urn:microsoft.com/office/officeart/2008/layout/LinedList"/>
    <dgm:cxn modelId="{8F60D9EE-9B5F-4FB8-B3DF-96743A76EA70}" type="presParOf" srcId="{DC8C4BE6-CE22-4EEB-B100-F03B566E3AC9}" destId="{7E23A832-686C-4C63-B0C9-A7BE067CD6A4}"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E5831E-B9CE-41A6-9978-30136AEF045E}"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ru-RU"/>
        </a:p>
      </dgm:t>
    </dgm:pt>
    <dgm:pt modelId="{0349F6EB-CEA4-4A15-B777-235D89CF4A63}">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sovg‘a oluvchi uchun manfaatlar to‘qnashuvi vaziyatini keltirib chiqarmasligi va sovg‘a beruvchi oldida biror-bir majburiyatlarni yuzaga keltirmasligi lozim</a:t>
          </a:r>
          <a:endParaRPr lang="ru-RU" sz="1400" dirty="0">
            <a:latin typeface="Times New Roman" panose="02020603050405020304" pitchFamily="18" charset="0"/>
            <a:cs typeface="Times New Roman" panose="02020603050405020304" pitchFamily="18" charset="0"/>
          </a:endParaRPr>
        </a:p>
      </dgm:t>
    </dgm:pt>
    <dgm:pt modelId="{3E790DC2-CCA9-4E40-B0C1-2263892A5428}" type="parTrans" cxnId="{59D62118-5CB6-4976-8958-C5C0D5B98903}">
      <dgm:prSet/>
      <dgm:spPr/>
      <dgm:t>
        <a:bodyPr/>
        <a:lstStyle/>
        <a:p>
          <a:endParaRPr lang="ru-RU" sz="1400">
            <a:latin typeface="Times New Roman" panose="02020603050405020304" pitchFamily="18" charset="0"/>
            <a:cs typeface="Times New Roman" panose="02020603050405020304" pitchFamily="18" charset="0"/>
          </a:endParaRPr>
        </a:p>
      </dgm:t>
    </dgm:pt>
    <dgm:pt modelId="{74D4BF31-8BFB-4062-9EC5-B9AAE0796F60}" type="sibTrans" cxnId="{59D62118-5CB6-4976-8958-C5C0D5B98903}">
      <dgm:prSet/>
      <dgm:spPr/>
      <dgm:t>
        <a:bodyPr/>
        <a:lstStyle/>
        <a:p>
          <a:endParaRPr lang="ru-RU" sz="1400">
            <a:latin typeface="Times New Roman" panose="02020603050405020304" pitchFamily="18" charset="0"/>
            <a:cs typeface="Times New Roman" panose="02020603050405020304" pitchFamily="18" charset="0"/>
          </a:endParaRPr>
        </a:p>
      </dgm:t>
    </dgm:pt>
    <dgm:pt modelId="{5BCBF7AB-37CC-4155-99FC-7471CDE8CA0B}">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sovg‘a ochiq-oydin beriladi, sovg‘a berilayotgani yashirilmaydi</a:t>
          </a:r>
          <a:endParaRPr lang="ru-RU" sz="1400" dirty="0">
            <a:latin typeface="Times New Roman" panose="02020603050405020304" pitchFamily="18" charset="0"/>
            <a:cs typeface="Times New Roman" panose="02020603050405020304" pitchFamily="18" charset="0"/>
          </a:endParaRPr>
        </a:p>
      </dgm:t>
    </dgm:pt>
    <dgm:pt modelId="{3D71BB19-90E5-4C95-9770-8243D199E109}" type="parTrans" cxnId="{E013D699-C010-4C50-85A2-CA66549B3085}">
      <dgm:prSet/>
      <dgm:spPr/>
      <dgm:t>
        <a:bodyPr/>
        <a:lstStyle/>
        <a:p>
          <a:endParaRPr lang="ru-RU" sz="1400">
            <a:latin typeface="Times New Roman" panose="02020603050405020304" pitchFamily="18" charset="0"/>
            <a:cs typeface="Times New Roman" panose="02020603050405020304" pitchFamily="18" charset="0"/>
          </a:endParaRPr>
        </a:p>
      </dgm:t>
    </dgm:pt>
    <dgm:pt modelId="{101C467C-3CDE-42DA-8707-7E9092A874DC}" type="sibTrans" cxnId="{E013D699-C010-4C50-85A2-CA66549B3085}">
      <dgm:prSet/>
      <dgm:spPr/>
      <dgm:t>
        <a:bodyPr/>
        <a:lstStyle/>
        <a:p>
          <a:endParaRPr lang="ru-RU" sz="1400">
            <a:latin typeface="Times New Roman" panose="02020603050405020304" pitchFamily="18" charset="0"/>
            <a:cs typeface="Times New Roman" panose="02020603050405020304" pitchFamily="18" charset="0"/>
          </a:endParaRPr>
        </a:p>
      </dgm:t>
    </dgm:pt>
    <dgm:pt modelId="{B274BD47-2E2E-4B64-BF53-F6CE3C976C42}">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sovg‘ani faqat umume’tirof etilgan bayramlar (tavallud ayyomi, farzand tug‘ilishi, Vatan himoyachilari kuni, Xalqaro xotin-qizlar kuni, Yangi yil va h.k.) munosabati bilan berishga ruxsat etiladi</a:t>
          </a:r>
          <a:endParaRPr lang="ru-RU" sz="1400" dirty="0">
            <a:latin typeface="Times New Roman" panose="02020603050405020304" pitchFamily="18" charset="0"/>
            <a:cs typeface="Times New Roman" panose="02020603050405020304" pitchFamily="18" charset="0"/>
          </a:endParaRPr>
        </a:p>
      </dgm:t>
    </dgm:pt>
    <dgm:pt modelId="{19507F23-A65E-4162-9CF0-529FD2B221F9}" type="parTrans" cxnId="{75F3989D-9413-447A-82F6-5DC1E2C4E663}">
      <dgm:prSet/>
      <dgm:spPr/>
      <dgm:t>
        <a:bodyPr/>
        <a:lstStyle/>
        <a:p>
          <a:endParaRPr lang="ru-RU" sz="1400">
            <a:latin typeface="Times New Roman" panose="02020603050405020304" pitchFamily="18" charset="0"/>
            <a:cs typeface="Times New Roman" panose="02020603050405020304" pitchFamily="18" charset="0"/>
          </a:endParaRPr>
        </a:p>
      </dgm:t>
    </dgm:pt>
    <dgm:pt modelId="{486006DE-388B-4EE4-9411-9FF371F9A839}" type="sibTrans" cxnId="{75F3989D-9413-447A-82F6-5DC1E2C4E663}">
      <dgm:prSet/>
      <dgm:spPr/>
      <dgm:t>
        <a:bodyPr/>
        <a:lstStyle/>
        <a:p>
          <a:endParaRPr lang="ru-RU" sz="1400">
            <a:latin typeface="Times New Roman" panose="02020603050405020304" pitchFamily="18" charset="0"/>
            <a:cs typeface="Times New Roman" panose="02020603050405020304" pitchFamily="18" charset="0"/>
          </a:endParaRPr>
        </a:p>
      </dgm:t>
    </dgm:pt>
    <dgm:pt modelId="{043FDB37-1488-4D67-ABBE-ED8C3655957A}">
      <dgm:prSet phldrT="[Текст]" custT="1"/>
      <dgm:spPr/>
      <dgm:t>
        <a:bodyPr/>
        <a:lstStyle/>
        <a:p>
          <a:pPr>
            <a:buNone/>
          </a:pPr>
          <a:r>
            <a:rPr lang="en-US" sz="1400" dirty="0">
              <a:latin typeface="Times New Roman" panose="02020603050405020304" pitchFamily="18" charset="0"/>
              <a:cs typeface="Times New Roman" panose="02020603050405020304" pitchFamily="18" charset="0"/>
            </a:rPr>
            <a:t>b</a:t>
          </a:r>
          <a:r>
            <a:rPr lang="uz-Cyrl-UZ" sz="1400" dirty="0">
              <a:latin typeface="Times New Roman" panose="02020603050405020304" pitchFamily="18" charset="0"/>
              <a:cs typeface="Times New Roman" panose="02020603050405020304" pitchFamily="18" charset="0"/>
            </a:rPr>
            <a:t>ankning bir xodimi ikkinchi xodimga sovg‘a olish uchun sarflaydigan summa miqdori har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bir</a:t>
          </a:r>
          <a:r>
            <a:rPr lang="uz-Cyrl-UZ" sz="1400" dirty="0">
              <a:latin typeface="Times New Roman" panose="02020603050405020304" pitchFamily="18" charset="0"/>
              <a:cs typeface="Times New Roman" panose="02020603050405020304" pitchFamily="18" charset="0"/>
            </a:rPr>
            <a:t> holatda bazaviy hisoblash miqdorining 1 (bir) barobaridan oshmasligi lozim</a:t>
          </a:r>
          <a:endParaRPr lang="ru-RU" sz="1400" dirty="0">
            <a:latin typeface="Times New Roman" panose="02020603050405020304" pitchFamily="18" charset="0"/>
            <a:cs typeface="Times New Roman" panose="02020603050405020304" pitchFamily="18" charset="0"/>
          </a:endParaRPr>
        </a:p>
      </dgm:t>
    </dgm:pt>
    <dgm:pt modelId="{354A71C4-C1D6-4769-870C-4F9C3AB09BE0}" type="parTrans" cxnId="{BD69279C-C39E-4593-9B30-D51BC6FAD7C8}">
      <dgm:prSet/>
      <dgm:spPr/>
      <dgm:t>
        <a:bodyPr/>
        <a:lstStyle/>
        <a:p>
          <a:endParaRPr lang="ru-RU" sz="1400">
            <a:latin typeface="Times New Roman" panose="02020603050405020304" pitchFamily="18" charset="0"/>
            <a:cs typeface="Times New Roman" panose="02020603050405020304" pitchFamily="18" charset="0"/>
          </a:endParaRPr>
        </a:p>
      </dgm:t>
    </dgm:pt>
    <dgm:pt modelId="{B4F0BD1E-B47E-4E9A-A828-591795B8D34C}" type="sibTrans" cxnId="{BD69279C-C39E-4593-9B30-D51BC6FAD7C8}">
      <dgm:prSet/>
      <dgm:spPr/>
      <dgm:t>
        <a:bodyPr/>
        <a:lstStyle/>
        <a:p>
          <a:endParaRPr lang="ru-RU" sz="1400">
            <a:latin typeface="Times New Roman" panose="02020603050405020304" pitchFamily="18" charset="0"/>
            <a:cs typeface="Times New Roman" panose="02020603050405020304" pitchFamily="18" charset="0"/>
          </a:endParaRPr>
        </a:p>
      </dgm:t>
    </dgm:pt>
    <dgm:pt modelId="{71BBD4B9-2062-451E-93A2-3CA6E3C648DD}">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sovg‘alar </a:t>
          </a:r>
          <a:r>
            <a:rPr lang="en-US" sz="1400" dirty="0">
              <a:latin typeface="Times New Roman" panose="02020603050405020304" pitchFamily="18" charset="0"/>
              <a:cs typeface="Times New Roman" panose="02020603050405020304" pitchFamily="18" charset="0"/>
            </a:rPr>
            <a:t>b</a:t>
          </a:r>
          <a:r>
            <a:rPr lang="uz-Cyrl-UZ" sz="1400" dirty="0">
              <a:latin typeface="Times New Roman" panose="02020603050405020304" pitchFamily="18" charset="0"/>
              <a:cs typeface="Times New Roman" panose="02020603050405020304" pitchFamily="18" charset="0"/>
            </a:rPr>
            <a:t>ankning kamida uch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nafar</a:t>
          </a:r>
          <a:r>
            <a:rPr lang="uz-Cyrl-UZ" sz="1400" dirty="0">
              <a:latin typeface="Times New Roman" panose="02020603050405020304" pitchFamily="18" charset="0"/>
              <a:cs typeface="Times New Roman" panose="02020603050405020304" pitchFamily="18" charset="0"/>
            </a:rPr>
            <a:t> xodimi ishtirokida berilishi lozim</a:t>
          </a:r>
          <a:endParaRPr lang="ru-RU" sz="1400" dirty="0">
            <a:latin typeface="Times New Roman" panose="02020603050405020304" pitchFamily="18" charset="0"/>
            <a:cs typeface="Times New Roman" panose="02020603050405020304" pitchFamily="18" charset="0"/>
          </a:endParaRPr>
        </a:p>
      </dgm:t>
    </dgm:pt>
    <dgm:pt modelId="{027946F6-427A-4F99-82D5-B5BD8DB01E70}" type="parTrans" cxnId="{0EEF02C9-C8F7-4EBC-B51F-5DF027B83D42}">
      <dgm:prSet/>
      <dgm:spPr/>
      <dgm:t>
        <a:bodyPr/>
        <a:lstStyle/>
        <a:p>
          <a:endParaRPr lang="ru-RU" sz="1400">
            <a:latin typeface="Times New Roman" panose="02020603050405020304" pitchFamily="18" charset="0"/>
            <a:cs typeface="Times New Roman" panose="02020603050405020304" pitchFamily="18" charset="0"/>
          </a:endParaRPr>
        </a:p>
      </dgm:t>
    </dgm:pt>
    <dgm:pt modelId="{6249B9E0-FE94-424B-9A10-5AD9A27C9CA4}" type="sibTrans" cxnId="{0EEF02C9-C8F7-4EBC-B51F-5DF027B83D42}">
      <dgm:prSet/>
      <dgm:spPr/>
      <dgm:t>
        <a:bodyPr/>
        <a:lstStyle/>
        <a:p>
          <a:endParaRPr lang="ru-RU" sz="1400">
            <a:latin typeface="Times New Roman" panose="02020603050405020304" pitchFamily="18" charset="0"/>
            <a:cs typeface="Times New Roman" panose="02020603050405020304" pitchFamily="18" charset="0"/>
          </a:endParaRPr>
        </a:p>
      </dgm:t>
    </dgm:pt>
    <dgm:pt modelId="{0EC0966D-B032-4E7A-9154-38876F2C7EE8}">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sovg‘ani berish chog‘ida sovg‘a berish uchun sabab bo‘lgan voqea-hodisa aniq bayon etiladi</a:t>
          </a:r>
          <a:endParaRPr lang="ru-RU" sz="1400" dirty="0">
            <a:latin typeface="Times New Roman" panose="02020603050405020304" pitchFamily="18" charset="0"/>
            <a:cs typeface="Times New Roman" panose="02020603050405020304" pitchFamily="18" charset="0"/>
          </a:endParaRPr>
        </a:p>
      </dgm:t>
    </dgm:pt>
    <dgm:pt modelId="{22B66E60-0225-4312-B371-5C9278919CEB}" type="parTrans" cxnId="{F4E41C09-983F-4169-A4D6-34D773D0BAA5}">
      <dgm:prSet/>
      <dgm:spPr/>
      <dgm:t>
        <a:bodyPr/>
        <a:lstStyle/>
        <a:p>
          <a:endParaRPr lang="ru-RU" sz="1400">
            <a:latin typeface="Times New Roman" panose="02020603050405020304" pitchFamily="18" charset="0"/>
            <a:cs typeface="Times New Roman" panose="02020603050405020304" pitchFamily="18" charset="0"/>
          </a:endParaRPr>
        </a:p>
      </dgm:t>
    </dgm:pt>
    <dgm:pt modelId="{2F1C18D6-5AEB-4042-BB37-1308ACA8B591}" type="sibTrans" cxnId="{F4E41C09-983F-4169-A4D6-34D773D0BAA5}">
      <dgm:prSet/>
      <dgm:spPr/>
      <dgm:t>
        <a:bodyPr/>
        <a:lstStyle/>
        <a:p>
          <a:endParaRPr lang="ru-RU" sz="1400">
            <a:latin typeface="Times New Roman" panose="02020603050405020304" pitchFamily="18" charset="0"/>
            <a:cs typeface="Times New Roman" panose="02020603050405020304" pitchFamily="18" charset="0"/>
          </a:endParaRPr>
        </a:p>
      </dgm:t>
    </dgm:pt>
    <dgm:pt modelId="{4BB65A28-0E7D-4D3E-B069-25E11C3DAEEF}">
      <dgm:prSet phldrT="[Текст]" custT="1"/>
      <dgm:spPr/>
      <dgm:t>
        <a:bodyPr/>
        <a:lstStyle/>
        <a:p>
          <a:pPr>
            <a:buNone/>
          </a:pPr>
          <a:r>
            <a:rPr lang="uz-Cyrl-UZ" sz="1400" dirty="0">
              <a:latin typeface="Times New Roman" panose="02020603050405020304" pitchFamily="18" charset="0"/>
              <a:cs typeface="Times New Roman" panose="02020603050405020304" pitchFamily="18" charset="0"/>
            </a:rPr>
            <a:t>sovg‘aning umumiy qiymati (barcha soliq va yig‘imlar bilan birga) bazaviy hisoblash miqdorining 5 (besh) barobaridan oshmasligi lozim</a:t>
          </a:r>
          <a:endParaRPr lang="ru-RU" sz="1400" dirty="0">
            <a:latin typeface="Times New Roman" panose="02020603050405020304" pitchFamily="18" charset="0"/>
            <a:cs typeface="Times New Roman" panose="02020603050405020304" pitchFamily="18" charset="0"/>
          </a:endParaRPr>
        </a:p>
      </dgm:t>
    </dgm:pt>
    <dgm:pt modelId="{5FB9EE8C-27D8-43AE-B699-F9EECA09A099}" type="parTrans" cxnId="{9535BA26-78FF-4BE3-B05B-5555420960A3}">
      <dgm:prSet/>
      <dgm:spPr/>
      <dgm:t>
        <a:bodyPr/>
        <a:lstStyle/>
        <a:p>
          <a:endParaRPr lang="ru-RU" sz="1400">
            <a:latin typeface="Times New Roman" panose="02020603050405020304" pitchFamily="18" charset="0"/>
            <a:cs typeface="Times New Roman" panose="02020603050405020304" pitchFamily="18" charset="0"/>
          </a:endParaRPr>
        </a:p>
      </dgm:t>
    </dgm:pt>
    <dgm:pt modelId="{D68D4147-FEE5-4464-B133-D848C4CE8DB2}" type="sibTrans" cxnId="{9535BA26-78FF-4BE3-B05B-5555420960A3}">
      <dgm:prSet/>
      <dgm:spPr/>
      <dgm:t>
        <a:bodyPr/>
        <a:lstStyle/>
        <a:p>
          <a:endParaRPr lang="ru-RU" sz="1400">
            <a:latin typeface="Times New Roman" panose="02020603050405020304" pitchFamily="18" charset="0"/>
            <a:cs typeface="Times New Roman" panose="02020603050405020304" pitchFamily="18" charset="0"/>
          </a:endParaRPr>
        </a:p>
      </dgm:t>
    </dgm:pt>
    <dgm:pt modelId="{11739AD4-577B-4E9A-BA63-5600E3B4CEC6}" type="pres">
      <dgm:prSet presAssocID="{87E5831E-B9CE-41A6-9978-30136AEF045E}" presName="Name0" presStyleCnt="0">
        <dgm:presLayoutVars>
          <dgm:chMax val="7"/>
          <dgm:chPref val="7"/>
          <dgm:dir/>
        </dgm:presLayoutVars>
      </dgm:prSet>
      <dgm:spPr/>
    </dgm:pt>
    <dgm:pt modelId="{5E5564E8-E558-47C9-9A77-AD31A9E32532}" type="pres">
      <dgm:prSet presAssocID="{87E5831E-B9CE-41A6-9978-30136AEF045E}" presName="Name1" presStyleCnt="0"/>
      <dgm:spPr/>
    </dgm:pt>
    <dgm:pt modelId="{0BDB0398-2E0C-4603-B60C-DD4C45AD4555}" type="pres">
      <dgm:prSet presAssocID="{87E5831E-B9CE-41A6-9978-30136AEF045E}" presName="cycle" presStyleCnt="0"/>
      <dgm:spPr/>
    </dgm:pt>
    <dgm:pt modelId="{5FB9B070-8F2F-433B-B6AC-C454786DADE8}" type="pres">
      <dgm:prSet presAssocID="{87E5831E-B9CE-41A6-9978-30136AEF045E}" presName="srcNode" presStyleLbl="node1" presStyleIdx="0" presStyleCnt="7"/>
      <dgm:spPr/>
    </dgm:pt>
    <dgm:pt modelId="{3FFEF693-665E-4727-A513-C11D5DB0BF6D}" type="pres">
      <dgm:prSet presAssocID="{87E5831E-B9CE-41A6-9978-30136AEF045E}" presName="conn" presStyleLbl="parChTrans1D2" presStyleIdx="0" presStyleCnt="1"/>
      <dgm:spPr/>
    </dgm:pt>
    <dgm:pt modelId="{B63888D3-CE81-49C0-9570-28DB9851DE94}" type="pres">
      <dgm:prSet presAssocID="{87E5831E-B9CE-41A6-9978-30136AEF045E}" presName="extraNode" presStyleLbl="node1" presStyleIdx="0" presStyleCnt="7"/>
      <dgm:spPr/>
    </dgm:pt>
    <dgm:pt modelId="{F8CBE912-66B6-4BD4-A7BB-FEDE2948C6EB}" type="pres">
      <dgm:prSet presAssocID="{87E5831E-B9CE-41A6-9978-30136AEF045E}" presName="dstNode" presStyleLbl="node1" presStyleIdx="0" presStyleCnt="7"/>
      <dgm:spPr/>
    </dgm:pt>
    <dgm:pt modelId="{59E78AA9-56B8-4B9F-879B-BFE087B0E30D}" type="pres">
      <dgm:prSet presAssocID="{0349F6EB-CEA4-4A15-B777-235D89CF4A63}" presName="text_1" presStyleLbl="node1" presStyleIdx="0" presStyleCnt="7">
        <dgm:presLayoutVars>
          <dgm:bulletEnabled val="1"/>
        </dgm:presLayoutVars>
      </dgm:prSet>
      <dgm:spPr/>
    </dgm:pt>
    <dgm:pt modelId="{2761FB65-8082-47A3-AEB0-DCAC91268A2D}" type="pres">
      <dgm:prSet presAssocID="{0349F6EB-CEA4-4A15-B777-235D89CF4A63}" presName="accent_1" presStyleCnt="0"/>
      <dgm:spPr/>
    </dgm:pt>
    <dgm:pt modelId="{15DFF607-6875-4FDB-BA7F-3B3963776F9D}" type="pres">
      <dgm:prSet presAssocID="{0349F6EB-CEA4-4A15-B777-235D89CF4A63}" presName="accentRepeatNode" presStyleLbl="solidFgAcc1" presStyleIdx="0" presStyleCnt="7"/>
      <dgm:spPr/>
    </dgm:pt>
    <dgm:pt modelId="{47052FC8-1471-4529-85CA-EED360565E22}" type="pres">
      <dgm:prSet presAssocID="{5BCBF7AB-37CC-4155-99FC-7471CDE8CA0B}" presName="text_2" presStyleLbl="node1" presStyleIdx="1" presStyleCnt="7">
        <dgm:presLayoutVars>
          <dgm:bulletEnabled val="1"/>
        </dgm:presLayoutVars>
      </dgm:prSet>
      <dgm:spPr/>
    </dgm:pt>
    <dgm:pt modelId="{4DD4A22D-E228-45FF-9A94-6B0F3C55BE72}" type="pres">
      <dgm:prSet presAssocID="{5BCBF7AB-37CC-4155-99FC-7471CDE8CA0B}" presName="accent_2" presStyleCnt="0"/>
      <dgm:spPr/>
    </dgm:pt>
    <dgm:pt modelId="{D2FDAD83-CA10-4B12-873D-A597DF97EABE}" type="pres">
      <dgm:prSet presAssocID="{5BCBF7AB-37CC-4155-99FC-7471CDE8CA0B}" presName="accentRepeatNode" presStyleLbl="solidFgAcc1" presStyleIdx="1" presStyleCnt="7"/>
      <dgm:spPr/>
    </dgm:pt>
    <dgm:pt modelId="{8D3BA35B-507B-4F0F-B1BE-CA222CDDCF7F}" type="pres">
      <dgm:prSet presAssocID="{B274BD47-2E2E-4B64-BF53-F6CE3C976C42}" presName="text_3" presStyleLbl="node1" presStyleIdx="2" presStyleCnt="7">
        <dgm:presLayoutVars>
          <dgm:bulletEnabled val="1"/>
        </dgm:presLayoutVars>
      </dgm:prSet>
      <dgm:spPr/>
    </dgm:pt>
    <dgm:pt modelId="{7A13F53A-1875-4E77-871E-85AE2A1B75DE}" type="pres">
      <dgm:prSet presAssocID="{B274BD47-2E2E-4B64-BF53-F6CE3C976C42}" presName="accent_3" presStyleCnt="0"/>
      <dgm:spPr/>
    </dgm:pt>
    <dgm:pt modelId="{C5D4543D-668D-48A4-B5D9-D27467357A85}" type="pres">
      <dgm:prSet presAssocID="{B274BD47-2E2E-4B64-BF53-F6CE3C976C42}" presName="accentRepeatNode" presStyleLbl="solidFgAcc1" presStyleIdx="2" presStyleCnt="7"/>
      <dgm:spPr/>
    </dgm:pt>
    <dgm:pt modelId="{AEF9B7B7-E40B-496C-9348-E91EDF5E90CE}" type="pres">
      <dgm:prSet presAssocID="{71BBD4B9-2062-451E-93A2-3CA6E3C648DD}" presName="text_4" presStyleLbl="node1" presStyleIdx="3" presStyleCnt="7">
        <dgm:presLayoutVars>
          <dgm:bulletEnabled val="1"/>
        </dgm:presLayoutVars>
      </dgm:prSet>
      <dgm:spPr/>
    </dgm:pt>
    <dgm:pt modelId="{BEE1C170-71D2-48BE-90B6-5148A5DA6AD4}" type="pres">
      <dgm:prSet presAssocID="{71BBD4B9-2062-451E-93A2-3CA6E3C648DD}" presName="accent_4" presStyleCnt="0"/>
      <dgm:spPr/>
    </dgm:pt>
    <dgm:pt modelId="{70281885-041F-4682-A78E-F29F4DA2A45A}" type="pres">
      <dgm:prSet presAssocID="{71BBD4B9-2062-451E-93A2-3CA6E3C648DD}" presName="accentRepeatNode" presStyleLbl="solidFgAcc1" presStyleIdx="3" presStyleCnt="7"/>
      <dgm:spPr/>
    </dgm:pt>
    <dgm:pt modelId="{FAFA6DD1-8998-497C-A9C4-6DA1AC92F25B}" type="pres">
      <dgm:prSet presAssocID="{0EC0966D-B032-4E7A-9154-38876F2C7EE8}" presName="text_5" presStyleLbl="node1" presStyleIdx="4" presStyleCnt="7">
        <dgm:presLayoutVars>
          <dgm:bulletEnabled val="1"/>
        </dgm:presLayoutVars>
      </dgm:prSet>
      <dgm:spPr/>
    </dgm:pt>
    <dgm:pt modelId="{A028DECA-3D52-4217-A529-FFA7E38EFB45}" type="pres">
      <dgm:prSet presAssocID="{0EC0966D-B032-4E7A-9154-38876F2C7EE8}" presName="accent_5" presStyleCnt="0"/>
      <dgm:spPr/>
    </dgm:pt>
    <dgm:pt modelId="{6BD19A4F-A3C4-4237-8895-4399C212F848}" type="pres">
      <dgm:prSet presAssocID="{0EC0966D-B032-4E7A-9154-38876F2C7EE8}" presName="accentRepeatNode" presStyleLbl="solidFgAcc1" presStyleIdx="4" presStyleCnt="7"/>
      <dgm:spPr/>
    </dgm:pt>
    <dgm:pt modelId="{88961D18-1D40-4757-B9C2-60E22237680A}" type="pres">
      <dgm:prSet presAssocID="{4BB65A28-0E7D-4D3E-B069-25E11C3DAEEF}" presName="text_6" presStyleLbl="node1" presStyleIdx="5" presStyleCnt="7">
        <dgm:presLayoutVars>
          <dgm:bulletEnabled val="1"/>
        </dgm:presLayoutVars>
      </dgm:prSet>
      <dgm:spPr/>
    </dgm:pt>
    <dgm:pt modelId="{7A23F113-E965-4F2F-BBE3-179E78438857}" type="pres">
      <dgm:prSet presAssocID="{4BB65A28-0E7D-4D3E-B069-25E11C3DAEEF}" presName="accent_6" presStyleCnt="0"/>
      <dgm:spPr/>
    </dgm:pt>
    <dgm:pt modelId="{BD767991-8943-4D19-979E-EB7130C3538C}" type="pres">
      <dgm:prSet presAssocID="{4BB65A28-0E7D-4D3E-B069-25E11C3DAEEF}" presName="accentRepeatNode" presStyleLbl="solidFgAcc1" presStyleIdx="5" presStyleCnt="7"/>
      <dgm:spPr/>
    </dgm:pt>
    <dgm:pt modelId="{DCB4962A-CCC2-42B3-8130-A519C048C9F7}" type="pres">
      <dgm:prSet presAssocID="{043FDB37-1488-4D67-ABBE-ED8C3655957A}" presName="text_7" presStyleLbl="node1" presStyleIdx="6" presStyleCnt="7">
        <dgm:presLayoutVars>
          <dgm:bulletEnabled val="1"/>
        </dgm:presLayoutVars>
      </dgm:prSet>
      <dgm:spPr/>
    </dgm:pt>
    <dgm:pt modelId="{1F85F3DC-AE61-496D-8941-A3D060B0F399}" type="pres">
      <dgm:prSet presAssocID="{043FDB37-1488-4D67-ABBE-ED8C3655957A}" presName="accent_7" presStyleCnt="0"/>
      <dgm:spPr/>
    </dgm:pt>
    <dgm:pt modelId="{5D6EA866-C367-49C5-9670-1840BB518AD9}" type="pres">
      <dgm:prSet presAssocID="{043FDB37-1488-4D67-ABBE-ED8C3655957A}" presName="accentRepeatNode" presStyleLbl="solidFgAcc1" presStyleIdx="6" presStyleCnt="7"/>
      <dgm:spPr/>
    </dgm:pt>
  </dgm:ptLst>
  <dgm:cxnLst>
    <dgm:cxn modelId="{F4E41C09-983F-4169-A4D6-34D773D0BAA5}" srcId="{87E5831E-B9CE-41A6-9978-30136AEF045E}" destId="{0EC0966D-B032-4E7A-9154-38876F2C7EE8}" srcOrd="4" destOrd="0" parTransId="{22B66E60-0225-4312-B371-5C9278919CEB}" sibTransId="{2F1C18D6-5AEB-4042-BB37-1308ACA8B591}"/>
    <dgm:cxn modelId="{59D62118-5CB6-4976-8958-C5C0D5B98903}" srcId="{87E5831E-B9CE-41A6-9978-30136AEF045E}" destId="{0349F6EB-CEA4-4A15-B777-235D89CF4A63}" srcOrd="0" destOrd="0" parTransId="{3E790DC2-CCA9-4E40-B0C1-2263892A5428}" sibTransId="{74D4BF31-8BFB-4062-9EC5-B9AAE0796F60}"/>
    <dgm:cxn modelId="{9535BA26-78FF-4BE3-B05B-5555420960A3}" srcId="{87E5831E-B9CE-41A6-9978-30136AEF045E}" destId="{4BB65A28-0E7D-4D3E-B069-25E11C3DAEEF}" srcOrd="5" destOrd="0" parTransId="{5FB9EE8C-27D8-43AE-B699-F9EECA09A099}" sibTransId="{D68D4147-FEE5-4464-B133-D848C4CE8DB2}"/>
    <dgm:cxn modelId="{2E974C42-AA1A-468E-B7A7-8D955A9EB534}" type="presOf" srcId="{4BB65A28-0E7D-4D3E-B069-25E11C3DAEEF}" destId="{88961D18-1D40-4757-B9C2-60E22237680A}" srcOrd="0" destOrd="0" presId="urn:microsoft.com/office/officeart/2008/layout/VerticalCurvedList"/>
    <dgm:cxn modelId="{8A481968-7E26-4CEE-8CE6-A18D97CDE98C}" type="presOf" srcId="{71BBD4B9-2062-451E-93A2-3CA6E3C648DD}" destId="{AEF9B7B7-E40B-496C-9348-E91EDF5E90CE}" srcOrd="0" destOrd="0" presId="urn:microsoft.com/office/officeart/2008/layout/VerticalCurvedList"/>
    <dgm:cxn modelId="{F88D2552-05F2-44D2-973E-F00C088BEB25}" type="presOf" srcId="{87E5831E-B9CE-41A6-9978-30136AEF045E}" destId="{11739AD4-577B-4E9A-BA63-5600E3B4CEC6}" srcOrd="0" destOrd="0" presId="urn:microsoft.com/office/officeart/2008/layout/VerticalCurvedList"/>
    <dgm:cxn modelId="{E013D699-C010-4C50-85A2-CA66549B3085}" srcId="{87E5831E-B9CE-41A6-9978-30136AEF045E}" destId="{5BCBF7AB-37CC-4155-99FC-7471CDE8CA0B}" srcOrd="1" destOrd="0" parTransId="{3D71BB19-90E5-4C95-9770-8243D199E109}" sibTransId="{101C467C-3CDE-42DA-8707-7E9092A874DC}"/>
    <dgm:cxn modelId="{BD69279C-C39E-4593-9B30-D51BC6FAD7C8}" srcId="{87E5831E-B9CE-41A6-9978-30136AEF045E}" destId="{043FDB37-1488-4D67-ABBE-ED8C3655957A}" srcOrd="6" destOrd="0" parTransId="{354A71C4-C1D6-4769-870C-4F9C3AB09BE0}" sibTransId="{B4F0BD1E-B47E-4E9A-A828-591795B8D34C}"/>
    <dgm:cxn modelId="{75F3989D-9413-447A-82F6-5DC1E2C4E663}" srcId="{87E5831E-B9CE-41A6-9978-30136AEF045E}" destId="{B274BD47-2E2E-4B64-BF53-F6CE3C976C42}" srcOrd="2" destOrd="0" parTransId="{19507F23-A65E-4162-9CF0-529FD2B221F9}" sibTransId="{486006DE-388B-4EE4-9411-9FF371F9A839}"/>
    <dgm:cxn modelId="{42D442A6-2924-4C44-93BF-D3708E7A8406}" type="presOf" srcId="{043FDB37-1488-4D67-ABBE-ED8C3655957A}" destId="{DCB4962A-CCC2-42B3-8130-A519C048C9F7}" srcOrd="0" destOrd="0" presId="urn:microsoft.com/office/officeart/2008/layout/VerticalCurvedList"/>
    <dgm:cxn modelId="{21F2F3B0-ADAE-4541-AF5A-EFEF93809AC1}" type="presOf" srcId="{5BCBF7AB-37CC-4155-99FC-7471CDE8CA0B}" destId="{47052FC8-1471-4529-85CA-EED360565E22}" srcOrd="0" destOrd="0" presId="urn:microsoft.com/office/officeart/2008/layout/VerticalCurvedList"/>
    <dgm:cxn modelId="{2B760BB8-4FAA-4ED6-9A5B-BBD5CA1B9B4C}" type="presOf" srcId="{74D4BF31-8BFB-4062-9EC5-B9AAE0796F60}" destId="{3FFEF693-665E-4727-A513-C11D5DB0BF6D}" srcOrd="0" destOrd="0" presId="urn:microsoft.com/office/officeart/2008/layout/VerticalCurvedList"/>
    <dgm:cxn modelId="{0EEF02C9-C8F7-4EBC-B51F-5DF027B83D42}" srcId="{87E5831E-B9CE-41A6-9978-30136AEF045E}" destId="{71BBD4B9-2062-451E-93A2-3CA6E3C648DD}" srcOrd="3" destOrd="0" parTransId="{027946F6-427A-4F99-82D5-B5BD8DB01E70}" sibTransId="{6249B9E0-FE94-424B-9A10-5AD9A27C9CA4}"/>
    <dgm:cxn modelId="{6C2DECD2-576F-4FA8-901C-F3635303FD2B}" type="presOf" srcId="{B274BD47-2E2E-4B64-BF53-F6CE3C976C42}" destId="{8D3BA35B-507B-4F0F-B1BE-CA222CDDCF7F}" srcOrd="0" destOrd="0" presId="urn:microsoft.com/office/officeart/2008/layout/VerticalCurvedList"/>
    <dgm:cxn modelId="{C7E3FFF4-130D-4929-BA3E-69F4FD3E8894}" type="presOf" srcId="{0EC0966D-B032-4E7A-9154-38876F2C7EE8}" destId="{FAFA6DD1-8998-497C-A9C4-6DA1AC92F25B}" srcOrd="0" destOrd="0" presId="urn:microsoft.com/office/officeart/2008/layout/VerticalCurvedList"/>
    <dgm:cxn modelId="{7EE13CFD-268D-46D4-9DD8-68BEE38044A8}" type="presOf" srcId="{0349F6EB-CEA4-4A15-B777-235D89CF4A63}" destId="{59E78AA9-56B8-4B9F-879B-BFE087B0E30D}" srcOrd="0" destOrd="0" presId="urn:microsoft.com/office/officeart/2008/layout/VerticalCurvedList"/>
    <dgm:cxn modelId="{0128421F-08F9-4EDB-A891-FC02538201DF}" type="presParOf" srcId="{11739AD4-577B-4E9A-BA63-5600E3B4CEC6}" destId="{5E5564E8-E558-47C9-9A77-AD31A9E32532}" srcOrd="0" destOrd="0" presId="urn:microsoft.com/office/officeart/2008/layout/VerticalCurvedList"/>
    <dgm:cxn modelId="{5DD2C8F8-86CD-426D-B45D-DA0EE05619FC}" type="presParOf" srcId="{5E5564E8-E558-47C9-9A77-AD31A9E32532}" destId="{0BDB0398-2E0C-4603-B60C-DD4C45AD4555}" srcOrd="0" destOrd="0" presId="urn:microsoft.com/office/officeart/2008/layout/VerticalCurvedList"/>
    <dgm:cxn modelId="{7EDFD1BC-6D53-4F4A-A28A-D3066713028C}" type="presParOf" srcId="{0BDB0398-2E0C-4603-B60C-DD4C45AD4555}" destId="{5FB9B070-8F2F-433B-B6AC-C454786DADE8}" srcOrd="0" destOrd="0" presId="urn:microsoft.com/office/officeart/2008/layout/VerticalCurvedList"/>
    <dgm:cxn modelId="{C3D7321A-4575-4DA5-B343-375ABE0C75F7}" type="presParOf" srcId="{0BDB0398-2E0C-4603-B60C-DD4C45AD4555}" destId="{3FFEF693-665E-4727-A513-C11D5DB0BF6D}" srcOrd="1" destOrd="0" presId="urn:microsoft.com/office/officeart/2008/layout/VerticalCurvedList"/>
    <dgm:cxn modelId="{39BDC7D8-7283-42B0-9D7A-36575E5553C8}" type="presParOf" srcId="{0BDB0398-2E0C-4603-B60C-DD4C45AD4555}" destId="{B63888D3-CE81-49C0-9570-28DB9851DE94}" srcOrd="2" destOrd="0" presId="urn:microsoft.com/office/officeart/2008/layout/VerticalCurvedList"/>
    <dgm:cxn modelId="{02194A93-B2C9-4ACD-9872-7588AC91AD4E}" type="presParOf" srcId="{0BDB0398-2E0C-4603-B60C-DD4C45AD4555}" destId="{F8CBE912-66B6-4BD4-A7BB-FEDE2948C6EB}" srcOrd="3" destOrd="0" presId="urn:microsoft.com/office/officeart/2008/layout/VerticalCurvedList"/>
    <dgm:cxn modelId="{D51DAF0C-EF8E-46E8-B380-52CBF6388FEF}" type="presParOf" srcId="{5E5564E8-E558-47C9-9A77-AD31A9E32532}" destId="{59E78AA9-56B8-4B9F-879B-BFE087B0E30D}" srcOrd="1" destOrd="0" presId="urn:microsoft.com/office/officeart/2008/layout/VerticalCurvedList"/>
    <dgm:cxn modelId="{8E39065C-9C30-403C-B819-8D04984A3725}" type="presParOf" srcId="{5E5564E8-E558-47C9-9A77-AD31A9E32532}" destId="{2761FB65-8082-47A3-AEB0-DCAC91268A2D}" srcOrd="2" destOrd="0" presId="urn:microsoft.com/office/officeart/2008/layout/VerticalCurvedList"/>
    <dgm:cxn modelId="{49989F28-1565-4014-9CE9-56D492BAF5E6}" type="presParOf" srcId="{2761FB65-8082-47A3-AEB0-DCAC91268A2D}" destId="{15DFF607-6875-4FDB-BA7F-3B3963776F9D}" srcOrd="0" destOrd="0" presId="urn:microsoft.com/office/officeart/2008/layout/VerticalCurvedList"/>
    <dgm:cxn modelId="{9917EF15-382A-4082-95DE-3F76A342A92A}" type="presParOf" srcId="{5E5564E8-E558-47C9-9A77-AD31A9E32532}" destId="{47052FC8-1471-4529-85CA-EED360565E22}" srcOrd="3" destOrd="0" presId="urn:microsoft.com/office/officeart/2008/layout/VerticalCurvedList"/>
    <dgm:cxn modelId="{FF4EE0CD-493A-47AE-BDD6-1DBFFE85ED8E}" type="presParOf" srcId="{5E5564E8-E558-47C9-9A77-AD31A9E32532}" destId="{4DD4A22D-E228-45FF-9A94-6B0F3C55BE72}" srcOrd="4" destOrd="0" presId="urn:microsoft.com/office/officeart/2008/layout/VerticalCurvedList"/>
    <dgm:cxn modelId="{042AB62B-9DC9-470C-B1C4-BF5C3369777B}" type="presParOf" srcId="{4DD4A22D-E228-45FF-9A94-6B0F3C55BE72}" destId="{D2FDAD83-CA10-4B12-873D-A597DF97EABE}" srcOrd="0" destOrd="0" presId="urn:microsoft.com/office/officeart/2008/layout/VerticalCurvedList"/>
    <dgm:cxn modelId="{84C293AE-899C-46F8-8E39-735603158543}" type="presParOf" srcId="{5E5564E8-E558-47C9-9A77-AD31A9E32532}" destId="{8D3BA35B-507B-4F0F-B1BE-CA222CDDCF7F}" srcOrd="5" destOrd="0" presId="urn:microsoft.com/office/officeart/2008/layout/VerticalCurvedList"/>
    <dgm:cxn modelId="{1E8312B5-3694-4B8B-8589-D889F45E7581}" type="presParOf" srcId="{5E5564E8-E558-47C9-9A77-AD31A9E32532}" destId="{7A13F53A-1875-4E77-871E-85AE2A1B75DE}" srcOrd="6" destOrd="0" presId="urn:microsoft.com/office/officeart/2008/layout/VerticalCurvedList"/>
    <dgm:cxn modelId="{7680706C-5B70-4704-8C84-28CAE2128AD9}" type="presParOf" srcId="{7A13F53A-1875-4E77-871E-85AE2A1B75DE}" destId="{C5D4543D-668D-48A4-B5D9-D27467357A85}" srcOrd="0" destOrd="0" presId="urn:microsoft.com/office/officeart/2008/layout/VerticalCurvedList"/>
    <dgm:cxn modelId="{1A51621F-BF8A-454C-8AC7-7498EF12EF86}" type="presParOf" srcId="{5E5564E8-E558-47C9-9A77-AD31A9E32532}" destId="{AEF9B7B7-E40B-496C-9348-E91EDF5E90CE}" srcOrd="7" destOrd="0" presId="urn:microsoft.com/office/officeart/2008/layout/VerticalCurvedList"/>
    <dgm:cxn modelId="{D8E7AF24-283B-47C8-A8D2-3C719B0BE155}" type="presParOf" srcId="{5E5564E8-E558-47C9-9A77-AD31A9E32532}" destId="{BEE1C170-71D2-48BE-90B6-5148A5DA6AD4}" srcOrd="8" destOrd="0" presId="urn:microsoft.com/office/officeart/2008/layout/VerticalCurvedList"/>
    <dgm:cxn modelId="{B0613890-C697-4746-A18A-E5BE09BDEFCD}" type="presParOf" srcId="{BEE1C170-71D2-48BE-90B6-5148A5DA6AD4}" destId="{70281885-041F-4682-A78E-F29F4DA2A45A}" srcOrd="0" destOrd="0" presId="urn:microsoft.com/office/officeart/2008/layout/VerticalCurvedList"/>
    <dgm:cxn modelId="{1061B456-EA87-47B9-A383-8831441F4720}" type="presParOf" srcId="{5E5564E8-E558-47C9-9A77-AD31A9E32532}" destId="{FAFA6DD1-8998-497C-A9C4-6DA1AC92F25B}" srcOrd="9" destOrd="0" presId="urn:microsoft.com/office/officeart/2008/layout/VerticalCurvedList"/>
    <dgm:cxn modelId="{80543494-9F6F-44C3-88A6-E567B68AE764}" type="presParOf" srcId="{5E5564E8-E558-47C9-9A77-AD31A9E32532}" destId="{A028DECA-3D52-4217-A529-FFA7E38EFB45}" srcOrd="10" destOrd="0" presId="urn:microsoft.com/office/officeart/2008/layout/VerticalCurvedList"/>
    <dgm:cxn modelId="{DDF70223-3E81-4677-A666-2724C2C7E44C}" type="presParOf" srcId="{A028DECA-3D52-4217-A529-FFA7E38EFB45}" destId="{6BD19A4F-A3C4-4237-8895-4399C212F848}" srcOrd="0" destOrd="0" presId="urn:microsoft.com/office/officeart/2008/layout/VerticalCurvedList"/>
    <dgm:cxn modelId="{617BEE58-E923-4EFA-B70D-127875D6DBAF}" type="presParOf" srcId="{5E5564E8-E558-47C9-9A77-AD31A9E32532}" destId="{88961D18-1D40-4757-B9C2-60E22237680A}" srcOrd="11" destOrd="0" presId="urn:microsoft.com/office/officeart/2008/layout/VerticalCurvedList"/>
    <dgm:cxn modelId="{AFB2B347-6CF9-446E-A504-E2A0D39B62D5}" type="presParOf" srcId="{5E5564E8-E558-47C9-9A77-AD31A9E32532}" destId="{7A23F113-E965-4F2F-BBE3-179E78438857}" srcOrd="12" destOrd="0" presId="urn:microsoft.com/office/officeart/2008/layout/VerticalCurvedList"/>
    <dgm:cxn modelId="{41C44CC9-DBB0-40A8-8ED0-C3EDB4BAF3F7}" type="presParOf" srcId="{7A23F113-E965-4F2F-BBE3-179E78438857}" destId="{BD767991-8943-4D19-979E-EB7130C3538C}" srcOrd="0" destOrd="0" presId="urn:microsoft.com/office/officeart/2008/layout/VerticalCurvedList"/>
    <dgm:cxn modelId="{B8CD068F-D5A5-40DF-8EA4-C34E65F27F15}" type="presParOf" srcId="{5E5564E8-E558-47C9-9A77-AD31A9E32532}" destId="{DCB4962A-CCC2-42B3-8130-A519C048C9F7}" srcOrd="13" destOrd="0" presId="urn:microsoft.com/office/officeart/2008/layout/VerticalCurvedList"/>
    <dgm:cxn modelId="{82BE5BD5-360C-4699-8B1A-3D0B1E7FB0BC}" type="presParOf" srcId="{5E5564E8-E558-47C9-9A77-AD31A9E32532}" destId="{1F85F3DC-AE61-496D-8941-A3D060B0F399}" srcOrd="14" destOrd="0" presId="urn:microsoft.com/office/officeart/2008/layout/VerticalCurvedList"/>
    <dgm:cxn modelId="{1843018A-750B-4AEB-875C-E7F6D4128C53}" type="presParOf" srcId="{1F85F3DC-AE61-496D-8941-A3D060B0F399}" destId="{5D6EA866-C367-49C5-9670-1840BB518AD9}"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D9FC92-5543-4B7A-90C4-27AE15AD83A6}"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ru-RU"/>
        </a:p>
      </dgm:t>
    </dgm:pt>
    <dgm:pt modelId="{93DE89AB-CFA9-47B3-8411-3F965C108360}">
      <dgm:prSet phldrT="[Текст]" custT="1"/>
      <dgm:spPr/>
      <dgm:t>
        <a:bodyPr/>
        <a:lstStyle/>
        <a:p>
          <a:pPr algn="ctr"/>
          <a:r>
            <a:rPr lang="en-US" sz="1400" b="1" dirty="0">
              <a:latin typeface="Times New Roman" panose="02020603050405020304" pitchFamily="18" charset="0"/>
              <a:cs typeface="Times New Roman" panose="02020603050405020304" pitchFamily="18" charset="0"/>
            </a:rPr>
            <a:t>“O‘ZSANOATQURILISHBANK” ATBNING ODOB-AXLOQ KODEKSI</a:t>
          </a:r>
          <a:r>
            <a:rPr lang="ru-RU" sz="1400" b="1" dirty="0">
              <a:latin typeface="Times New Roman" panose="02020603050405020304" pitchFamily="18" charset="0"/>
              <a:cs typeface="Times New Roman" panose="02020603050405020304" pitchFamily="18" charset="0"/>
            </a:rPr>
            <a:t> </a:t>
          </a:r>
          <a:br>
            <a:rPr lang="en-US" sz="1400" b="1" dirty="0">
              <a:latin typeface="Times New Roman" panose="02020603050405020304" pitchFamily="18" charset="0"/>
              <a:cs typeface="Times New Roman" panose="02020603050405020304" pitchFamily="18" charset="0"/>
            </a:rPr>
          </a:br>
          <a:r>
            <a:rPr lang="en-US" sz="1400" b="1" dirty="0" err="1">
              <a:latin typeface="Times New Roman" panose="02020603050405020304" pitchFamily="18" charset="0"/>
              <a:cs typeface="Times New Roman" panose="02020603050405020304" pitchFamily="18" charset="0"/>
            </a:rPr>
            <a:t>talablariga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binoan</a:t>
          </a:r>
          <a:endParaRPr lang="ru-RU" sz="1400" b="1" dirty="0">
            <a:latin typeface="Times New Roman" panose="02020603050405020304" pitchFamily="18" charset="0"/>
            <a:cs typeface="Times New Roman" panose="02020603050405020304" pitchFamily="18" charset="0"/>
          </a:endParaRPr>
        </a:p>
      </dgm:t>
    </dgm:pt>
    <dgm:pt modelId="{843BEDF0-DEEF-4B20-9E0B-03737D8DDA31}" type="parTrans" cxnId="{E8DBBA86-510F-43B6-88FB-F81B14185958}">
      <dgm:prSet/>
      <dgm:spPr/>
      <dgm:t>
        <a:bodyPr/>
        <a:lstStyle/>
        <a:p>
          <a:endParaRPr lang="ru-RU"/>
        </a:p>
      </dgm:t>
    </dgm:pt>
    <dgm:pt modelId="{920AC6D1-71D1-4204-B41C-BA2554E72DD9}" type="sibTrans" cxnId="{E8DBBA86-510F-43B6-88FB-F81B14185958}">
      <dgm:prSet/>
      <dgm:spPr/>
      <dgm:t>
        <a:bodyPr/>
        <a:lstStyle/>
        <a:p>
          <a:endParaRPr lang="ru-RU"/>
        </a:p>
      </dgm:t>
    </dgm:pt>
    <dgm:pt modelId="{D46A92D7-4519-49DD-99FD-368155284C3C}">
      <dgm:prSet phldrT="[Текст]" custT="1"/>
      <dgm:spPr/>
      <dgm:t>
        <a:bodyPr/>
        <a:lstStyle/>
        <a:p>
          <a:pPr algn="ctr">
            <a:buNone/>
          </a:pPr>
          <a:r>
            <a:rPr lang="en-US" sz="1500" b="1" dirty="0">
              <a:solidFill>
                <a:srgbClr val="C00000"/>
              </a:solidFill>
              <a:latin typeface="Times New Roman" panose="02020603050405020304" pitchFamily="18" charset="0"/>
              <a:cs typeface="Times New Roman" panose="02020603050405020304" pitchFamily="18" charset="0"/>
            </a:rPr>
            <a:t>Bank </a:t>
          </a:r>
          <a:r>
            <a:rPr lang="en-US" sz="1500" b="1" dirty="0" err="1">
              <a:solidFill>
                <a:srgbClr val="C00000"/>
              </a:solidFill>
              <a:latin typeface="Times New Roman" panose="02020603050405020304" pitchFamily="18" charset="0"/>
              <a:cs typeface="Times New Roman" panose="02020603050405020304" pitchFamily="18" charset="0"/>
            </a:rPr>
            <a:t>xodimlari</a:t>
          </a:r>
          <a:r>
            <a:rPr lang="en-US" sz="1500" b="1" dirty="0">
              <a:solidFill>
                <a:srgbClr val="C00000"/>
              </a:solidFill>
              <a:latin typeface="Times New Roman" panose="02020603050405020304" pitchFamily="18" charset="0"/>
              <a:cs typeface="Times New Roman" panose="02020603050405020304" pitchFamily="18" charset="0"/>
            </a:rPr>
            <a:t> t</a:t>
          </a:r>
          <a:r>
            <a:rPr lang="uz-Cyrl-UZ" sz="1500" b="1" dirty="0">
              <a:solidFill>
                <a:srgbClr val="C00000"/>
              </a:solidFill>
              <a:latin typeface="Times New Roman" panose="02020603050405020304" pitchFamily="18" charset="0"/>
              <a:cs typeface="Times New Roman" panose="02020603050405020304" pitchFamily="18" charset="0"/>
            </a:rPr>
            <a:t>adbirkorlik yoki haq to‘lanadigan boshqa faoliyat bilan (pedagogik, ilmiy va ijodiy faoliyatdan tashqari)</a:t>
          </a:r>
          <a:r>
            <a:rPr lang="en-US" sz="1500" b="1" dirty="0">
              <a:solidFill>
                <a:srgbClr val="C00000"/>
              </a:solidFill>
              <a:latin typeface="Times New Roman" panose="02020603050405020304" pitchFamily="18" charset="0"/>
              <a:cs typeface="Times New Roman" panose="02020603050405020304" pitchFamily="18" charset="0"/>
            </a:rPr>
            <a:t> </a:t>
          </a:r>
          <a:r>
            <a:rPr lang="uz-Cyrl-UZ" sz="1500" b="1" dirty="0">
              <a:solidFill>
                <a:srgbClr val="C00000"/>
              </a:solidFill>
              <a:latin typeface="Times New Roman" panose="02020603050405020304" pitchFamily="18" charset="0"/>
              <a:cs typeface="Times New Roman" panose="02020603050405020304" pitchFamily="18" charset="0"/>
            </a:rPr>
            <a:t>shug‘ullanmaslik</a:t>
          </a:r>
          <a:r>
            <a:rPr lang="en-US" sz="1500" b="1" dirty="0" err="1">
              <a:solidFill>
                <a:srgbClr val="C00000"/>
              </a:solidFill>
              <a:latin typeface="Times New Roman" panose="02020603050405020304" pitchFamily="18" charset="0"/>
              <a:cs typeface="Times New Roman" panose="02020603050405020304" pitchFamily="18" charset="0"/>
            </a:rPr>
            <a:t>lari</a:t>
          </a:r>
          <a:r>
            <a:rPr lang="en-US" sz="1500" b="1" dirty="0">
              <a:solidFill>
                <a:srgbClr val="C00000"/>
              </a:solidFill>
              <a:latin typeface="Times New Roman" panose="02020603050405020304" pitchFamily="18" charset="0"/>
              <a:cs typeface="Times New Roman" panose="02020603050405020304" pitchFamily="18" charset="0"/>
            </a:rPr>
            <a:t> </a:t>
          </a:r>
          <a:r>
            <a:rPr lang="en-US" sz="1500" b="1" dirty="0" err="1">
              <a:solidFill>
                <a:srgbClr val="C00000"/>
              </a:solidFill>
              <a:latin typeface="Times New Roman" panose="02020603050405020304" pitchFamily="18" charset="0"/>
              <a:cs typeface="Times New Roman" panose="02020603050405020304" pitchFamily="18" charset="0"/>
            </a:rPr>
            <a:t>lozim</a:t>
          </a:r>
          <a:r>
            <a:rPr lang="en-US" sz="1500" dirty="0">
              <a:solidFill>
                <a:srgbClr val="C00000"/>
              </a:solidFill>
              <a:latin typeface="Times New Roman" panose="02020603050405020304" pitchFamily="18" charset="0"/>
              <a:cs typeface="Times New Roman" panose="02020603050405020304" pitchFamily="18" charset="0"/>
            </a:rPr>
            <a:t> </a:t>
          </a:r>
          <a:br>
            <a:rPr lang="en-US" sz="1500" dirty="0">
              <a:solidFill>
                <a:srgbClr val="C00000"/>
              </a:solidFill>
              <a:latin typeface="Times New Roman" panose="02020603050405020304" pitchFamily="18" charset="0"/>
              <a:cs typeface="Times New Roman" panose="02020603050405020304" pitchFamily="18" charset="0"/>
            </a:rPr>
          </a:br>
          <a:r>
            <a:rPr lang="en-US" sz="1500" dirty="0">
              <a:solidFill>
                <a:schemeClr val="accent1">
                  <a:lumMod val="75000"/>
                </a:schemeClr>
              </a:solidFill>
              <a:latin typeface="Times New Roman" panose="02020603050405020304" pitchFamily="18" charset="0"/>
              <a:cs typeface="Times New Roman" panose="02020603050405020304" pitchFamily="18" charset="0"/>
            </a:rPr>
            <a:t>(</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bundan</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uz-Cyrl-UZ" sz="1500" dirty="0">
              <a:solidFill>
                <a:schemeClr val="accent1">
                  <a:lumMod val="75000"/>
                </a:schemeClr>
              </a:solidFill>
              <a:latin typeface="Times New Roman" panose="02020603050405020304" pitchFamily="18" charset="0"/>
              <a:cs typeface="Times New Roman" panose="02020603050405020304" pitchFamily="18" charset="0"/>
            </a:rPr>
            <a:t>O‘zbekiston Respublikasi qonunlari va O‘zbekiston Respublikasi Prezidenti qarorlarida nazarda tutilgan hollar mustasno</a:t>
          </a:r>
          <a:r>
            <a:rPr lang="en-US" sz="1500" dirty="0">
              <a:solidFill>
                <a:schemeClr val="accent1">
                  <a:lumMod val="75000"/>
                </a:schemeClr>
              </a:solidFill>
              <a:latin typeface="Times New Roman" panose="02020603050405020304" pitchFamily="18" charset="0"/>
              <a:cs typeface="Times New Roman" panose="02020603050405020304" pitchFamily="18" charset="0"/>
            </a:rPr>
            <a:t>)</a:t>
          </a:r>
          <a:endParaRPr lang="ru-RU" sz="1500" dirty="0">
            <a:solidFill>
              <a:schemeClr val="accent1">
                <a:lumMod val="75000"/>
              </a:schemeClr>
            </a:solidFill>
            <a:latin typeface="Times New Roman" panose="02020603050405020304" pitchFamily="18" charset="0"/>
            <a:cs typeface="Times New Roman" panose="02020603050405020304" pitchFamily="18" charset="0"/>
          </a:endParaRPr>
        </a:p>
      </dgm:t>
    </dgm:pt>
    <dgm:pt modelId="{BC32CEC2-E25F-4A31-87F0-B018F8DBAB81}" type="parTrans" cxnId="{E60769F1-DEAE-4677-B410-2EDA6C052F6C}">
      <dgm:prSet/>
      <dgm:spPr/>
      <dgm:t>
        <a:bodyPr/>
        <a:lstStyle/>
        <a:p>
          <a:endParaRPr lang="ru-RU"/>
        </a:p>
      </dgm:t>
    </dgm:pt>
    <dgm:pt modelId="{CB39CF23-059A-4BA6-A123-2D5D127CAB84}" type="sibTrans" cxnId="{E60769F1-DEAE-4677-B410-2EDA6C052F6C}">
      <dgm:prSet/>
      <dgm:spPr/>
      <dgm:t>
        <a:bodyPr/>
        <a:lstStyle/>
        <a:p>
          <a:endParaRPr lang="ru-RU"/>
        </a:p>
      </dgm:t>
    </dgm:pt>
    <dgm:pt modelId="{80A2B583-CBB9-4732-AC2A-152D9ADA3804}" type="pres">
      <dgm:prSet presAssocID="{63D9FC92-5543-4B7A-90C4-27AE15AD83A6}" presName="Name0" presStyleCnt="0">
        <dgm:presLayoutVars>
          <dgm:chMax/>
          <dgm:chPref/>
          <dgm:dir/>
          <dgm:animLvl val="lvl"/>
        </dgm:presLayoutVars>
      </dgm:prSet>
      <dgm:spPr/>
    </dgm:pt>
    <dgm:pt modelId="{096C59EC-55E7-432A-AC51-DA1988FC00EB}" type="pres">
      <dgm:prSet presAssocID="{93DE89AB-CFA9-47B3-8411-3F965C108360}" presName="composite" presStyleCnt="0"/>
      <dgm:spPr/>
    </dgm:pt>
    <dgm:pt modelId="{9209F0F3-256E-4DA9-938A-0FF8A04BC41F}" type="pres">
      <dgm:prSet presAssocID="{93DE89AB-CFA9-47B3-8411-3F965C108360}" presName="ParentAccentShape" presStyleLbl="trBgShp" presStyleIdx="0" presStyleCnt="2" custLinFactNeighborX="-1568"/>
      <dgm:spPr/>
    </dgm:pt>
    <dgm:pt modelId="{52F0C604-AF4F-443E-877B-525871FC2DD6}" type="pres">
      <dgm:prSet presAssocID="{93DE89AB-CFA9-47B3-8411-3F965C108360}" presName="ParentText" presStyleLbl="revTx" presStyleIdx="0" presStyleCnt="2" custScaleX="114913" custScaleY="239361" custLinFactNeighborX="-383" custLinFactNeighborY="-62730">
        <dgm:presLayoutVars>
          <dgm:chMax val="1"/>
          <dgm:chPref val="1"/>
          <dgm:bulletEnabled val="1"/>
        </dgm:presLayoutVars>
      </dgm:prSet>
      <dgm:spPr/>
    </dgm:pt>
    <dgm:pt modelId="{5C176486-2655-4B43-B0D8-1135F2153BCC}" type="pres">
      <dgm:prSet presAssocID="{93DE89AB-CFA9-47B3-8411-3F965C108360}" presName="ChildText" presStyleLbl="revTx" presStyleIdx="1" presStyleCnt="2" custScaleX="118793" custScaleY="97113" custLinFactNeighborX="-1960">
        <dgm:presLayoutVars>
          <dgm:chMax val="0"/>
          <dgm:chPref val="0"/>
        </dgm:presLayoutVars>
      </dgm:prSet>
      <dgm:spPr/>
    </dgm:pt>
    <dgm:pt modelId="{FDBD3F21-B3D5-474A-A148-8CD713A0830E}" type="pres">
      <dgm:prSet presAssocID="{93DE89AB-CFA9-47B3-8411-3F965C108360}" presName="ChildAccentShape" presStyleLbl="trBgShp" presStyleIdx="1" presStyleCnt="2"/>
      <dgm:spPr/>
    </dgm:pt>
    <dgm:pt modelId="{277BB37C-9C8A-497A-8B88-98E92664B8CC}" type="pres">
      <dgm:prSet presAssocID="{93DE89AB-CFA9-47B3-8411-3F965C108360}" presName="Image" presStyleLbl="alignImgPlace1" presStyleIdx="0" presStyleCnt="1" custScaleX="83196" custScaleY="72905"/>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8AB72616-16C0-41E8-8771-D932829618A6}" type="presOf" srcId="{D46A92D7-4519-49DD-99FD-368155284C3C}" destId="{5C176486-2655-4B43-B0D8-1135F2153BCC}" srcOrd="0" destOrd="0" presId="urn:microsoft.com/office/officeart/2009/3/layout/SnapshotPictureList"/>
    <dgm:cxn modelId="{BAE96546-EC3B-4127-A8FB-2280D0EA24C3}" type="presOf" srcId="{63D9FC92-5543-4B7A-90C4-27AE15AD83A6}" destId="{80A2B583-CBB9-4732-AC2A-152D9ADA3804}" srcOrd="0" destOrd="0" presId="urn:microsoft.com/office/officeart/2009/3/layout/SnapshotPictureList"/>
    <dgm:cxn modelId="{E8DBBA86-510F-43B6-88FB-F81B14185958}" srcId="{63D9FC92-5543-4B7A-90C4-27AE15AD83A6}" destId="{93DE89AB-CFA9-47B3-8411-3F965C108360}" srcOrd="0" destOrd="0" parTransId="{843BEDF0-DEEF-4B20-9E0B-03737D8DDA31}" sibTransId="{920AC6D1-71D1-4204-B41C-BA2554E72DD9}"/>
    <dgm:cxn modelId="{F0ECCE8B-F611-483E-ADD0-3B6E338082AA}" type="presOf" srcId="{93DE89AB-CFA9-47B3-8411-3F965C108360}" destId="{52F0C604-AF4F-443E-877B-525871FC2DD6}" srcOrd="0" destOrd="0" presId="urn:microsoft.com/office/officeart/2009/3/layout/SnapshotPictureList"/>
    <dgm:cxn modelId="{E60769F1-DEAE-4677-B410-2EDA6C052F6C}" srcId="{93DE89AB-CFA9-47B3-8411-3F965C108360}" destId="{D46A92D7-4519-49DD-99FD-368155284C3C}" srcOrd="0" destOrd="0" parTransId="{BC32CEC2-E25F-4A31-87F0-B018F8DBAB81}" sibTransId="{CB39CF23-059A-4BA6-A123-2D5D127CAB84}"/>
    <dgm:cxn modelId="{685C00BE-0AC5-4483-A30C-FDD86B8B928B}" type="presParOf" srcId="{80A2B583-CBB9-4732-AC2A-152D9ADA3804}" destId="{096C59EC-55E7-432A-AC51-DA1988FC00EB}" srcOrd="0" destOrd="0" presId="urn:microsoft.com/office/officeart/2009/3/layout/SnapshotPictureList"/>
    <dgm:cxn modelId="{DC03B497-6748-42B5-B68C-B347FF862A89}" type="presParOf" srcId="{096C59EC-55E7-432A-AC51-DA1988FC00EB}" destId="{9209F0F3-256E-4DA9-938A-0FF8A04BC41F}" srcOrd="0" destOrd="0" presId="urn:microsoft.com/office/officeart/2009/3/layout/SnapshotPictureList"/>
    <dgm:cxn modelId="{2608E0BF-FE8D-422F-8552-A86313B1F808}" type="presParOf" srcId="{096C59EC-55E7-432A-AC51-DA1988FC00EB}" destId="{52F0C604-AF4F-443E-877B-525871FC2DD6}" srcOrd="1" destOrd="0" presId="urn:microsoft.com/office/officeart/2009/3/layout/SnapshotPictureList"/>
    <dgm:cxn modelId="{799A211A-FC7E-4AFE-A04D-9D261F9BB5E6}" type="presParOf" srcId="{096C59EC-55E7-432A-AC51-DA1988FC00EB}" destId="{5C176486-2655-4B43-B0D8-1135F2153BCC}" srcOrd="2" destOrd="0" presId="urn:microsoft.com/office/officeart/2009/3/layout/SnapshotPictureList"/>
    <dgm:cxn modelId="{31B9C810-120D-4BBF-B375-CA645A9A7BCB}" type="presParOf" srcId="{096C59EC-55E7-432A-AC51-DA1988FC00EB}" destId="{FDBD3F21-B3D5-474A-A148-8CD713A0830E}" srcOrd="3" destOrd="0" presId="urn:microsoft.com/office/officeart/2009/3/layout/SnapshotPictureList"/>
    <dgm:cxn modelId="{2842B736-13E0-4FDA-9871-4D2F64B6256E}" type="presParOf" srcId="{096C59EC-55E7-432A-AC51-DA1988FC00EB}" destId="{277BB37C-9C8A-497A-8B88-98E92664B8CC}"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0A982C-3942-4CBD-97F7-2B96DE6BA839}" type="doc">
      <dgm:prSet loTypeId="urn:microsoft.com/office/officeart/2008/layout/RadialCluster" loCatId="cycle" qsTypeId="urn:microsoft.com/office/officeart/2005/8/quickstyle/simple3" qsCatId="simple" csTypeId="urn:microsoft.com/office/officeart/2005/8/colors/colorful5" csCatId="colorful" phldr="1"/>
      <dgm:spPr/>
      <dgm:t>
        <a:bodyPr/>
        <a:lstStyle/>
        <a:p>
          <a:endParaRPr lang="ru-RU"/>
        </a:p>
      </dgm:t>
    </dgm:pt>
    <dgm:pt modelId="{D5EC3C16-0715-4DB2-9F0A-5823031E8C7A}">
      <dgm:prSet phldrT="[Текст]" custT="1"/>
      <dgm:spPr/>
      <dgm:t>
        <a:bodyPr/>
        <a:lstStyle/>
        <a:p>
          <a:pPr>
            <a:buNone/>
          </a:pPr>
          <a:r>
            <a:rPr lang="en-US" sz="1400" b="1" dirty="0">
              <a:latin typeface="Times New Roman" panose="02020603050405020304" pitchFamily="18" charset="0"/>
              <a:cs typeface="Times New Roman" panose="02020603050405020304" pitchFamily="18" charset="0"/>
            </a:rPr>
            <a:t>Bankda </a:t>
          </a:r>
          <a:r>
            <a:rPr lang="en-US" sz="1400" b="1" dirty="0" err="1">
              <a:latin typeface="Times New Roman" panose="02020603050405020304" pitchFamily="18" charset="0"/>
              <a:cs typeface="Times New Roman" panose="02020603050405020304" pitchFamily="18" charset="0"/>
            </a:rPr>
            <a:t>manfaatlar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to‘qnashuvi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holatlari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kelib</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chiqishini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oldini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olish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manfaatlar</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to‘qnashuvini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deklaratsiya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qilishning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quyidagi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shakllaridan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foydalangan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holda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amalga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oshiriladi</a:t>
          </a:r>
          <a:endParaRPr lang="ru-RU" sz="1400" b="1" dirty="0"/>
        </a:p>
      </dgm:t>
    </dgm:pt>
    <dgm:pt modelId="{DB474252-AC3F-4D4C-A5F6-17F7CB678FD6}" type="parTrans" cxnId="{B3E3D5AC-7A53-445A-B43F-A26C648F2B53}">
      <dgm:prSet/>
      <dgm:spPr/>
      <dgm:t>
        <a:bodyPr/>
        <a:lstStyle/>
        <a:p>
          <a:endParaRPr lang="ru-RU" sz="1400" b="0"/>
        </a:p>
      </dgm:t>
    </dgm:pt>
    <dgm:pt modelId="{840554BD-523F-4717-8CD2-9ED7E333E0D1}" type="sibTrans" cxnId="{B3E3D5AC-7A53-445A-B43F-A26C648F2B53}">
      <dgm:prSet/>
      <dgm:spPr/>
      <dgm:t>
        <a:bodyPr/>
        <a:lstStyle/>
        <a:p>
          <a:endParaRPr lang="ru-RU" sz="1400" b="0"/>
        </a:p>
      </dgm:t>
    </dgm:pt>
    <dgm:pt modelId="{26EB0FE4-4966-477F-B85E-2B4948915B07}">
      <dgm:prSet phldrT="[Текст]" custT="1"/>
      <dgm:spPr/>
      <dgm:t>
        <a:bodyPr/>
        <a:lstStyle/>
        <a:p>
          <a:pPr>
            <a:buNone/>
          </a:pPr>
          <a:r>
            <a:rPr lang="en-US" sz="1400" dirty="0" err="1">
              <a:latin typeface="Times New Roman" panose="02020603050405020304" pitchFamily="18" charset="0"/>
              <a:cs typeface="Times New Roman" panose="02020603050405020304" pitchFamily="18" charset="0"/>
            </a:rPr>
            <a:t>Bankdagi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joylariga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nomzodlarni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lavozimga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tayinlash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rotatsiya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qilishda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manfaatlar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to‘qnashuvini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dastlabki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tarzda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oshkor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qilish</a:t>
          </a:r>
          <a:endParaRPr lang="ru-RU" sz="1400" b="0" dirty="0"/>
        </a:p>
      </dgm:t>
    </dgm:pt>
    <dgm:pt modelId="{47A5E9D3-4021-4092-963A-D15EBC87DE22}" type="parTrans" cxnId="{C3724C28-0C35-4ECC-BBF4-2FA421023CA7}">
      <dgm:prSet/>
      <dgm:spPr/>
      <dgm:t>
        <a:bodyPr/>
        <a:lstStyle/>
        <a:p>
          <a:endParaRPr lang="ru-RU" sz="1400" b="0"/>
        </a:p>
      </dgm:t>
    </dgm:pt>
    <dgm:pt modelId="{7AF65586-2B0B-46A5-925C-3DDE2ED94483}" type="sibTrans" cxnId="{C3724C28-0C35-4ECC-BBF4-2FA421023CA7}">
      <dgm:prSet/>
      <dgm:spPr/>
      <dgm:t>
        <a:bodyPr/>
        <a:lstStyle/>
        <a:p>
          <a:endParaRPr lang="ru-RU" sz="1400" b="0"/>
        </a:p>
      </dgm:t>
    </dgm:pt>
    <dgm:pt modelId="{FBCA233C-E4A2-4741-A8E5-3A0D93B69B98}">
      <dgm:prSet phldrT="[Текст]" custT="1"/>
      <dgm:spPr/>
      <dgm:t>
        <a:bodyPr/>
        <a:lstStyle/>
        <a:p>
          <a:pPr>
            <a:buNone/>
          </a:pPr>
          <a:r>
            <a:rPr lang="en-US" sz="1400" b="0" dirty="0" err="1">
              <a:latin typeface="Times New Roman" panose="02020603050405020304" pitchFamily="18" charset="0"/>
              <a:cs typeface="Times New Roman" panose="02020603050405020304" pitchFamily="18" charset="0"/>
            </a:rPr>
            <a:t>Manfaatlar</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to‘qnashuvi</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to‘g‘risidagi</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ma’lumotlarni</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har</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yil</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oshkor</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qilish</a:t>
          </a:r>
          <a:r>
            <a:rPr lang="en-US" sz="1400" b="0" dirty="0">
              <a:latin typeface="Times New Roman" panose="02020603050405020304" pitchFamily="18" charset="0"/>
              <a:cs typeface="Times New Roman" panose="02020603050405020304" pitchFamily="18" charset="0"/>
            </a:rPr>
            <a:t> </a:t>
          </a:r>
          <a:br>
            <a:rPr lang="en-US" sz="1400" b="0" dirty="0">
              <a:latin typeface="Times New Roman" panose="02020603050405020304" pitchFamily="18" charset="0"/>
              <a:cs typeface="Times New Roman" panose="02020603050405020304" pitchFamily="18" charset="0"/>
            </a:rPr>
          </a:br>
          <a:r>
            <a:rPr lang="en-US" sz="1400" b="0" dirty="0">
              <a:latin typeface="Times New Roman" panose="02020603050405020304" pitchFamily="18" charset="0"/>
              <a:cs typeface="Times New Roman" panose="02020603050405020304" pitchFamily="18" charset="0"/>
            </a:rPr>
            <a:t>(</a:t>
          </a:r>
          <a:r>
            <a:rPr lang="en-US" sz="1400" b="0" dirty="0" err="1">
              <a:latin typeface="Times New Roman" panose="02020603050405020304" pitchFamily="18" charset="0"/>
              <a:cs typeface="Times New Roman" panose="02020603050405020304" pitchFamily="18" charset="0"/>
            </a:rPr>
            <a:t>yillik</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deklaratsiya</a:t>
          </a:r>
          <a:r>
            <a:rPr lang="en-US" sz="1400" b="0" dirty="0">
              <a:latin typeface="Times New Roman" panose="02020603050405020304" pitchFamily="18" charset="0"/>
              <a:cs typeface="Times New Roman" panose="02020603050405020304" pitchFamily="18" charset="0"/>
            </a:rPr>
            <a:t>)</a:t>
          </a:r>
          <a:endParaRPr lang="ru-RU" sz="1400" b="0" dirty="0"/>
        </a:p>
      </dgm:t>
    </dgm:pt>
    <dgm:pt modelId="{6904416F-6091-4425-B66A-E66751D352B6}" type="parTrans" cxnId="{FADF5501-E7D9-4DBC-BD74-C4543D131D98}">
      <dgm:prSet/>
      <dgm:spPr/>
      <dgm:t>
        <a:bodyPr/>
        <a:lstStyle/>
        <a:p>
          <a:endParaRPr lang="ru-RU" sz="1400" b="0"/>
        </a:p>
      </dgm:t>
    </dgm:pt>
    <dgm:pt modelId="{2090980D-3D93-4E40-9164-0517A1847E8F}" type="sibTrans" cxnId="{FADF5501-E7D9-4DBC-BD74-C4543D131D98}">
      <dgm:prSet/>
      <dgm:spPr/>
      <dgm:t>
        <a:bodyPr/>
        <a:lstStyle/>
        <a:p>
          <a:endParaRPr lang="ru-RU" sz="1400" b="0"/>
        </a:p>
      </dgm:t>
    </dgm:pt>
    <dgm:pt modelId="{B09BA730-4646-4C34-9D76-B45C190607F7}">
      <dgm:prSet phldrT="[Текст]" custT="1"/>
      <dgm:spPr/>
      <dgm:t>
        <a:bodyPr/>
        <a:lstStyle/>
        <a:p>
          <a:pPr>
            <a:buNone/>
          </a:pPr>
          <a:r>
            <a:rPr lang="en-US" sz="1400" b="0" dirty="0" err="1">
              <a:latin typeface="Times New Roman" panose="02020603050405020304" pitchFamily="18" charset="0"/>
              <a:cs typeface="Times New Roman" panose="02020603050405020304" pitchFamily="18" charset="0"/>
            </a:rPr>
            <a:t>Mavjud</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yoki</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ehtimoliy</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manfaatlar</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to‘qnashuvi</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yuzaga</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kelish</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fakti</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bo‘yicha</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ma’lumotlarni</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oshkor</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qilish</a:t>
          </a:r>
          <a:endParaRPr lang="ru-RU" sz="1400" b="0" dirty="0"/>
        </a:p>
      </dgm:t>
    </dgm:pt>
    <dgm:pt modelId="{099F1551-99B8-4D6C-9670-E35C569BD63A}" type="parTrans" cxnId="{B680D17A-7DBD-403F-B1C1-4563DC1C1C6D}">
      <dgm:prSet/>
      <dgm:spPr/>
      <dgm:t>
        <a:bodyPr/>
        <a:lstStyle/>
        <a:p>
          <a:endParaRPr lang="ru-RU" sz="1400" b="0"/>
        </a:p>
      </dgm:t>
    </dgm:pt>
    <dgm:pt modelId="{22271EE3-3CC4-40B0-9A75-66758438BC73}" type="sibTrans" cxnId="{B680D17A-7DBD-403F-B1C1-4563DC1C1C6D}">
      <dgm:prSet/>
      <dgm:spPr/>
      <dgm:t>
        <a:bodyPr/>
        <a:lstStyle/>
        <a:p>
          <a:endParaRPr lang="ru-RU" sz="1400" b="0"/>
        </a:p>
      </dgm:t>
    </dgm:pt>
    <dgm:pt modelId="{05E18CC8-E2D8-46D9-815D-BAA21CE4B4D4}" type="pres">
      <dgm:prSet presAssocID="{FA0A982C-3942-4CBD-97F7-2B96DE6BA839}" presName="Name0" presStyleCnt="0">
        <dgm:presLayoutVars>
          <dgm:chMax val="1"/>
          <dgm:chPref val="1"/>
          <dgm:dir/>
          <dgm:animOne val="branch"/>
          <dgm:animLvl val="lvl"/>
        </dgm:presLayoutVars>
      </dgm:prSet>
      <dgm:spPr/>
    </dgm:pt>
    <dgm:pt modelId="{970C1122-55AC-40DE-B67F-4090128876F5}" type="pres">
      <dgm:prSet presAssocID="{D5EC3C16-0715-4DB2-9F0A-5823031E8C7A}" presName="singleCycle" presStyleCnt="0"/>
      <dgm:spPr/>
    </dgm:pt>
    <dgm:pt modelId="{3D3327A3-7A00-4C41-B77D-44C74FE5636A}" type="pres">
      <dgm:prSet presAssocID="{D5EC3C16-0715-4DB2-9F0A-5823031E8C7A}" presName="singleCenter" presStyleLbl="node1" presStyleIdx="0" presStyleCnt="4" custScaleX="177845" custScaleY="79818" custLinFactNeighborX="718" custLinFactNeighborY="-9941">
        <dgm:presLayoutVars>
          <dgm:chMax val="7"/>
          <dgm:chPref val="7"/>
        </dgm:presLayoutVars>
      </dgm:prSet>
      <dgm:spPr/>
    </dgm:pt>
    <dgm:pt modelId="{D8CC0F5D-8ED4-4E8D-882F-1F9BAD4DFB76}" type="pres">
      <dgm:prSet presAssocID="{47A5E9D3-4021-4092-963A-D15EBC87DE22}" presName="Name56" presStyleLbl="parChTrans1D2" presStyleIdx="0" presStyleCnt="3"/>
      <dgm:spPr/>
    </dgm:pt>
    <dgm:pt modelId="{FD86DE55-3161-45B3-95CC-B16AE127289C}" type="pres">
      <dgm:prSet presAssocID="{26EB0FE4-4966-477F-B85E-2B4948915B07}" presName="text0" presStyleLbl="node1" presStyleIdx="1" presStyleCnt="4" custScaleX="239055" custScaleY="104840" custRadScaleRad="100011" custRadScaleInc="1372">
        <dgm:presLayoutVars>
          <dgm:bulletEnabled val="1"/>
        </dgm:presLayoutVars>
      </dgm:prSet>
      <dgm:spPr/>
    </dgm:pt>
    <dgm:pt modelId="{910AFA5D-E86D-439C-948B-4B582FB433A9}" type="pres">
      <dgm:prSet presAssocID="{6904416F-6091-4425-B66A-E66751D352B6}" presName="Name56" presStyleLbl="parChTrans1D2" presStyleIdx="1" presStyleCnt="3"/>
      <dgm:spPr/>
    </dgm:pt>
    <dgm:pt modelId="{0CC0B5CE-1612-47FE-926B-6D2D102938AB}" type="pres">
      <dgm:prSet presAssocID="{FBCA233C-E4A2-4741-A8E5-3A0D93B69B98}" presName="text0" presStyleLbl="node1" presStyleIdx="2" presStyleCnt="4" custScaleX="211675" custScaleY="81316" custRadScaleRad="78587" custRadScaleInc="22360">
        <dgm:presLayoutVars>
          <dgm:bulletEnabled val="1"/>
        </dgm:presLayoutVars>
      </dgm:prSet>
      <dgm:spPr/>
    </dgm:pt>
    <dgm:pt modelId="{77D3BA4D-67A7-41BF-AB34-A43FEA521BEA}" type="pres">
      <dgm:prSet presAssocID="{099F1551-99B8-4D6C-9670-E35C569BD63A}" presName="Name56" presStyleLbl="parChTrans1D2" presStyleIdx="2" presStyleCnt="3"/>
      <dgm:spPr/>
    </dgm:pt>
    <dgm:pt modelId="{2F30AE17-432D-462A-AE15-119792314F67}" type="pres">
      <dgm:prSet presAssocID="{B09BA730-4646-4C34-9D76-B45C190607F7}" presName="text0" presStyleLbl="node1" presStyleIdx="3" presStyleCnt="4" custScaleX="215364" custScaleY="83218" custRadScaleRad="78851" custRadScaleInc="-21370">
        <dgm:presLayoutVars>
          <dgm:bulletEnabled val="1"/>
        </dgm:presLayoutVars>
      </dgm:prSet>
      <dgm:spPr/>
    </dgm:pt>
  </dgm:ptLst>
  <dgm:cxnLst>
    <dgm:cxn modelId="{FADF5501-E7D9-4DBC-BD74-C4543D131D98}" srcId="{D5EC3C16-0715-4DB2-9F0A-5823031E8C7A}" destId="{FBCA233C-E4A2-4741-A8E5-3A0D93B69B98}" srcOrd="1" destOrd="0" parTransId="{6904416F-6091-4425-B66A-E66751D352B6}" sibTransId="{2090980D-3D93-4E40-9164-0517A1847E8F}"/>
    <dgm:cxn modelId="{E5DA1D13-465E-46C1-8B9E-C86FC51C099D}" type="presOf" srcId="{26EB0FE4-4966-477F-B85E-2B4948915B07}" destId="{FD86DE55-3161-45B3-95CC-B16AE127289C}" srcOrd="0" destOrd="0" presId="urn:microsoft.com/office/officeart/2008/layout/RadialCluster"/>
    <dgm:cxn modelId="{C3724C28-0C35-4ECC-BBF4-2FA421023CA7}" srcId="{D5EC3C16-0715-4DB2-9F0A-5823031E8C7A}" destId="{26EB0FE4-4966-477F-B85E-2B4948915B07}" srcOrd="0" destOrd="0" parTransId="{47A5E9D3-4021-4092-963A-D15EBC87DE22}" sibTransId="{7AF65586-2B0B-46A5-925C-3DDE2ED94483}"/>
    <dgm:cxn modelId="{EA13423D-50B7-4ABD-B272-DB50ED8CDFFD}" type="presOf" srcId="{47A5E9D3-4021-4092-963A-D15EBC87DE22}" destId="{D8CC0F5D-8ED4-4E8D-882F-1F9BAD4DFB76}" srcOrd="0" destOrd="0" presId="urn:microsoft.com/office/officeart/2008/layout/RadialCluster"/>
    <dgm:cxn modelId="{0E69263E-D410-4805-AA91-7F40D5FF32EA}" type="presOf" srcId="{B09BA730-4646-4C34-9D76-B45C190607F7}" destId="{2F30AE17-432D-462A-AE15-119792314F67}" srcOrd="0" destOrd="0" presId="urn:microsoft.com/office/officeart/2008/layout/RadialCluster"/>
    <dgm:cxn modelId="{B380DA5B-9DF7-4F9D-BA2C-2F913A0A45EF}" type="presOf" srcId="{FA0A982C-3942-4CBD-97F7-2B96DE6BA839}" destId="{05E18CC8-E2D8-46D9-815D-BAA21CE4B4D4}" srcOrd="0" destOrd="0" presId="urn:microsoft.com/office/officeart/2008/layout/RadialCluster"/>
    <dgm:cxn modelId="{16A41961-951E-4442-9177-F5274DA90F7F}" type="presOf" srcId="{FBCA233C-E4A2-4741-A8E5-3A0D93B69B98}" destId="{0CC0B5CE-1612-47FE-926B-6D2D102938AB}" srcOrd="0" destOrd="0" presId="urn:microsoft.com/office/officeart/2008/layout/RadialCluster"/>
    <dgm:cxn modelId="{50F7814E-6EE9-42FD-B3FA-0EBDB31408F5}" type="presOf" srcId="{6904416F-6091-4425-B66A-E66751D352B6}" destId="{910AFA5D-E86D-439C-948B-4B582FB433A9}" srcOrd="0" destOrd="0" presId="urn:microsoft.com/office/officeart/2008/layout/RadialCluster"/>
    <dgm:cxn modelId="{AD5C5077-F8C5-47C7-8FC0-EE9232432AE9}" type="presOf" srcId="{D5EC3C16-0715-4DB2-9F0A-5823031E8C7A}" destId="{3D3327A3-7A00-4C41-B77D-44C74FE5636A}" srcOrd="0" destOrd="0" presId="urn:microsoft.com/office/officeart/2008/layout/RadialCluster"/>
    <dgm:cxn modelId="{B680D17A-7DBD-403F-B1C1-4563DC1C1C6D}" srcId="{D5EC3C16-0715-4DB2-9F0A-5823031E8C7A}" destId="{B09BA730-4646-4C34-9D76-B45C190607F7}" srcOrd="2" destOrd="0" parTransId="{099F1551-99B8-4D6C-9670-E35C569BD63A}" sibTransId="{22271EE3-3CC4-40B0-9A75-66758438BC73}"/>
    <dgm:cxn modelId="{B3E3D5AC-7A53-445A-B43F-A26C648F2B53}" srcId="{FA0A982C-3942-4CBD-97F7-2B96DE6BA839}" destId="{D5EC3C16-0715-4DB2-9F0A-5823031E8C7A}" srcOrd="0" destOrd="0" parTransId="{DB474252-AC3F-4D4C-A5F6-17F7CB678FD6}" sibTransId="{840554BD-523F-4717-8CD2-9ED7E333E0D1}"/>
    <dgm:cxn modelId="{6A7F67AE-CBB5-4E71-BF1D-4A19490E22D8}" type="presOf" srcId="{099F1551-99B8-4D6C-9670-E35C569BD63A}" destId="{77D3BA4D-67A7-41BF-AB34-A43FEA521BEA}" srcOrd="0" destOrd="0" presId="urn:microsoft.com/office/officeart/2008/layout/RadialCluster"/>
    <dgm:cxn modelId="{FCDDB5EA-C9BE-4EF7-A6BB-C792B33552FB}" type="presParOf" srcId="{05E18CC8-E2D8-46D9-815D-BAA21CE4B4D4}" destId="{970C1122-55AC-40DE-B67F-4090128876F5}" srcOrd="0" destOrd="0" presId="urn:microsoft.com/office/officeart/2008/layout/RadialCluster"/>
    <dgm:cxn modelId="{E8A7B5F6-4565-4D7F-AA54-95C9E868CD59}" type="presParOf" srcId="{970C1122-55AC-40DE-B67F-4090128876F5}" destId="{3D3327A3-7A00-4C41-B77D-44C74FE5636A}" srcOrd="0" destOrd="0" presId="urn:microsoft.com/office/officeart/2008/layout/RadialCluster"/>
    <dgm:cxn modelId="{4BC35BBF-B6C3-4F9B-B921-515381AFBC81}" type="presParOf" srcId="{970C1122-55AC-40DE-B67F-4090128876F5}" destId="{D8CC0F5D-8ED4-4E8D-882F-1F9BAD4DFB76}" srcOrd="1" destOrd="0" presId="urn:microsoft.com/office/officeart/2008/layout/RadialCluster"/>
    <dgm:cxn modelId="{0A73D103-E471-4DC9-A341-507FA02B513F}" type="presParOf" srcId="{970C1122-55AC-40DE-B67F-4090128876F5}" destId="{FD86DE55-3161-45B3-95CC-B16AE127289C}" srcOrd="2" destOrd="0" presId="urn:microsoft.com/office/officeart/2008/layout/RadialCluster"/>
    <dgm:cxn modelId="{EDCE07A9-21DC-4C40-9F1B-813D50078C78}" type="presParOf" srcId="{970C1122-55AC-40DE-B67F-4090128876F5}" destId="{910AFA5D-E86D-439C-948B-4B582FB433A9}" srcOrd="3" destOrd="0" presId="urn:microsoft.com/office/officeart/2008/layout/RadialCluster"/>
    <dgm:cxn modelId="{4363234A-50B0-4048-8E7E-359236D0EB5D}" type="presParOf" srcId="{970C1122-55AC-40DE-B67F-4090128876F5}" destId="{0CC0B5CE-1612-47FE-926B-6D2D102938AB}" srcOrd="4" destOrd="0" presId="urn:microsoft.com/office/officeart/2008/layout/RadialCluster"/>
    <dgm:cxn modelId="{CE40CD91-8CC1-4905-B22B-D363E891900F}" type="presParOf" srcId="{970C1122-55AC-40DE-B67F-4090128876F5}" destId="{77D3BA4D-67A7-41BF-AB34-A43FEA521BEA}" srcOrd="5" destOrd="0" presId="urn:microsoft.com/office/officeart/2008/layout/RadialCluster"/>
    <dgm:cxn modelId="{76E0BAD1-2DC5-423C-BD64-18D2E7C0AF51}" type="presParOf" srcId="{970C1122-55AC-40DE-B67F-4090128876F5}" destId="{2F30AE17-432D-462A-AE15-119792314F67}" srcOrd="6" destOrd="0" presId="urn:microsoft.com/office/officeart/2008/layout/RadialCluster"/>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B44EB0-2B06-48A5-BB25-B19E705902AF}" type="doc">
      <dgm:prSet loTypeId="urn:microsoft.com/office/officeart/2005/8/layout/pyramid2" loCatId="pyramid" qsTypeId="urn:microsoft.com/office/officeart/2005/8/quickstyle/simple3" qsCatId="simple" csTypeId="urn:microsoft.com/office/officeart/2005/8/colors/accent5_5" csCatId="accent5" phldr="1"/>
      <dgm:spPr/>
    </dgm:pt>
    <dgm:pt modelId="{A8294280-BAD8-421E-AFE8-0C765EE96EAC}">
      <dgm:prSet phldrT="[Текст]" custT="1"/>
      <dgm:spPr/>
      <dgm:t>
        <a:bodyPr/>
        <a:lstStyle/>
        <a:p>
          <a:pPr algn="ctr"/>
          <a:r>
            <a:rPr lang="en-US" sz="1400" dirty="0" err="1">
              <a:latin typeface="Times New Roman" panose="02020603050405020304" pitchFamily="18" charset="0"/>
              <a:cs typeface="Times New Roman" panose="02020603050405020304" pitchFamily="18" charset="0"/>
            </a:rPr>
            <a:t>O‘z</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lavozim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majburiyatlarini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xizmat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vakolatlarini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vijdonan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bajarishi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ularning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bajarilishiga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ta’sir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ko‘rsatadigan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ta’sir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ko‘rsatishi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mumkin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o‘z</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shaxsiy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manfaatlari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bilan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bog‘liq</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qanday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harakatlardan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o‘zini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tiyishi</a:t>
          </a:r>
          <a:endParaRPr lang="ru-RU" sz="1400" dirty="0">
            <a:latin typeface="Times New Roman" panose="02020603050405020304" pitchFamily="18" charset="0"/>
            <a:cs typeface="Times New Roman" panose="02020603050405020304" pitchFamily="18" charset="0"/>
          </a:endParaRPr>
        </a:p>
      </dgm:t>
    </dgm:pt>
    <dgm:pt modelId="{15D6C540-33B6-4028-8F22-80F3982FF5F8}" type="parTrans" cxnId="{6C63F259-799C-4381-8150-AE57FF6901DC}">
      <dgm:prSet/>
      <dgm:spPr/>
      <dgm:t>
        <a:bodyPr/>
        <a:lstStyle/>
        <a:p>
          <a:endParaRPr lang="ru-RU" sz="1400">
            <a:latin typeface="Times New Roman" panose="02020603050405020304" pitchFamily="18" charset="0"/>
            <a:cs typeface="Times New Roman" panose="02020603050405020304" pitchFamily="18" charset="0"/>
          </a:endParaRPr>
        </a:p>
      </dgm:t>
    </dgm:pt>
    <dgm:pt modelId="{2AD1DFE3-0D59-40B3-9323-893F425CA6F1}" type="sibTrans" cxnId="{6C63F259-799C-4381-8150-AE57FF6901DC}">
      <dgm:prSet/>
      <dgm:spPr/>
      <dgm:t>
        <a:bodyPr/>
        <a:lstStyle/>
        <a:p>
          <a:endParaRPr lang="ru-RU" sz="1400">
            <a:latin typeface="Times New Roman" panose="02020603050405020304" pitchFamily="18" charset="0"/>
            <a:cs typeface="Times New Roman" panose="02020603050405020304" pitchFamily="18" charset="0"/>
          </a:endParaRPr>
        </a:p>
      </dgm:t>
    </dgm:pt>
    <dgm:pt modelId="{C5EF75EA-F947-45AC-B3FE-96CA24E393C3}">
      <dgm:prSet phldrT="[Текст]" custT="1"/>
      <dgm:spPr/>
      <dgm:t>
        <a:bodyPr/>
        <a:lstStyle/>
        <a:p>
          <a:r>
            <a:rPr lang="en-US" sz="1400" dirty="0" err="1">
              <a:latin typeface="Times New Roman" panose="02020603050405020304" pitchFamily="18" charset="0"/>
              <a:cs typeface="Times New Roman" panose="02020603050405020304" pitchFamily="18" charset="0"/>
            </a:rPr>
            <a:t>Lozim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majburiyatlarini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xizmat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vakolatlarini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bajarish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chog‘ida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manfaatlar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to‘qnashuviga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olib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keladigan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olib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kelishi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mumkin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shaxsiy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manfaatdorlikka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qo‘ymasligi</a:t>
          </a:r>
          <a:endParaRPr lang="ru-RU" sz="1400" dirty="0">
            <a:latin typeface="Times New Roman" panose="02020603050405020304" pitchFamily="18" charset="0"/>
            <a:cs typeface="Times New Roman" panose="02020603050405020304" pitchFamily="18" charset="0"/>
          </a:endParaRPr>
        </a:p>
      </dgm:t>
    </dgm:pt>
    <dgm:pt modelId="{BDCFD104-5B03-470D-947C-E836B439D10A}" type="parTrans" cxnId="{49D25F0C-696E-4903-82E6-CF63FDAFC2B4}">
      <dgm:prSet/>
      <dgm:spPr/>
      <dgm:t>
        <a:bodyPr/>
        <a:lstStyle/>
        <a:p>
          <a:endParaRPr lang="ru-RU" sz="1400">
            <a:latin typeface="Times New Roman" panose="02020603050405020304" pitchFamily="18" charset="0"/>
            <a:cs typeface="Times New Roman" panose="02020603050405020304" pitchFamily="18" charset="0"/>
          </a:endParaRPr>
        </a:p>
      </dgm:t>
    </dgm:pt>
    <dgm:pt modelId="{58A3539C-789E-4E24-828E-FEEBB895C64C}" type="sibTrans" cxnId="{49D25F0C-696E-4903-82E6-CF63FDAFC2B4}">
      <dgm:prSet/>
      <dgm:spPr/>
      <dgm:t>
        <a:bodyPr/>
        <a:lstStyle/>
        <a:p>
          <a:endParaRPr lang="ru-RU" sz="1400">
            <a:latin typeface="Times New Roman" panose="02020603050405020304" pitchFamily="18" charset="0"/>
            <a:cs typeface="Times New Roman" panose="02020603050405020304" pitchFamily="18" charset="0"/>
          </a:endParaRPr>
        </a:p>
      </dgm:t>
    </dgm:pt>
    <dgm:pt modelId="{CA56AF23-1B7B-42FC-AA9E-799BA2C00F62}">
      <dgm:prSet phldrT="[Текст]" custT="1"/>
      <dgm:spPr/>
      <dgm:t>
        <a:bodyPr/>
        <a:lstStyle/>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Mavjud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manfaatlar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to‘qnashuvi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yuzaga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taqdirda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o‘z</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yurituvidagi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hujjatlar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bo‘yicha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qaror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qilinguniga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qadar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o‘zining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bevosita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rahbari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maxsus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bo‘linmani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xabardor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qilishi</a:t>
          </a:r>
          <a:endParaRPr lang="ru-RU" sz="1400" dirty="0">
            <a:latin typeface="Times New Roman" panose="02020603050405020304" pitchFamily="18" charset="0"/>
            <a:cs typeface="Times New Roman" panose="02020603050405020304" pitchFamily="18" charset="0"/>
          </a:endParaRPr>
        </a:p>
      </dgm:t>
    </dgm:pt>
    <dgm:pt modelId="{F21223F8-9F70-4D50-9AFC-78A25F5C4AF1}" type="parTrans" cxnId="{3A57904F-E3C8-4135-9E1B-8B4BC32D129E}">
      <dgm:prSet/>
      <dgm:spPr/>
      <dgm:t>
        <a:bodyPr/>
        <a:lstStyle/>
        <a:p>
          <a:endParaRPr lang="ru-RU" sz="1400">
            <a:latin typeface="Times New Roman" panose="02020603050405020304" pitchFamily="18" charset="0"/>
            <a:cs typeface="Times New Roman" panose="02020603050405020304" pitchFamily="18" charset="0"/>
          </a:endParaRPr>
        </a:p>
      </dgm:t>
    </dgm:pt>
    <dgm:pt modelId="{779D1145-2434-435D-8B63-78E59F94D00F}" type="sibTrans" cxnId="{3A57904F-E3C8-4135-9E1B-8B4BC32D129E}">
      <dgm:prSet/>
      <dgm:spPr/>
      <dgm:t>
        <a:bodyPr/>
        <a:lstStyle/>
        <a:p>
          <a:endParaRPr lang="ru-RU" sz="1400">
            <a:latin typeface="Times New Roman" panose="02020603050405020304" pitchFamily="18" charset="0"/>
            <a:cs typeface="Times New Roman" panose="02020603050405020304" pitchFamily="18" charset="0"/>
          </a:endParaRPr>
        </a:p>
      </dgm:t>
    </dgm:pt>
    <dgm:pt modelId="{187E477C-8E4C-4ADA-AF6A-F98BDA6B8440}">
      <dgm:prSet phldrT="[Текст]" custT="1"/>
      <dgm:spPr/>
      <dgm:t>
        <a:bodyPr/>
        <a:lstStyle/>
        <a:p>
          <a:r>
            <a:rPr lang="en-US" sz="1400" dirty="0" err="1">
              <a:latin typeface="Times New Roman" panose="02020603050405020304" pitchFamily="18" charset="0"/>
              <a:cs typeface="Times New Roman" panose="02020603050405020304" pitchFamily="18" charset="0"/>
            </a:rPr>
            <a:t>Ehtimoliy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manfaatlar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to‘qnashuvini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tartibga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solish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maqsadida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maxsus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bo‘linmaning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so‘roviga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ma’lumotlar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taqdim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etishi</a:t>
          </a:r>
          <a:endParaRPr lang="ru-RU" sz="1400" dirty="0">
            <a:latin typeface="Times New Roman" panose="02020603050405020304" pitchFamily="18" charset="0"/>
            <a:cs typeface="Times New Roman" panose="02020603050405020304" pitchFamily="18" charset="0"/>
          </a:endParaRPr>
        </a:p>
      </dgm:t>
    </dgm:pt>
    <dgm:pt modelId="{5DA4203F-0588-41BD-AA59-7633D6523A1C}" type="parTrans" cxnId="{97A55E75-EC6E-4D49-A435-49FAFB94E52D}">
      <dgm:prSet/>
      <dgm:spPr/>
      <dgm:t>
        <a:bodyPr/>
        <a:lstStyle/>
        <a:p>
          <a:endParaRPr lang="ru-RU" sz="1400">
            <a:latin typeface="Times New Roman" panose="02020603050405020304" pitchFamily="18" charset="0"/>
            <a:cs typeface="Times New Roman" panose="02020603050405020304" pitchFamily="18" charset="0"/>
          </a:endParaRPr>
        </a:p>
      </dgm:t>
    </dgm:pt>
    <dgm:pt modelId="{8100AEE0-F715-439B-8406-3FD96BD0826D}" type="sibTrans" cxnId="{97A55E75-EC6E-4D49-A435-49FAFB94E52D}">
      <dgm:prSet/>
      <dgm:spPr/>
      <dgm:t>
        <a:bodyPr/>
        <a:lstStyle/>
        <a:p>
          <a:endParaRPr lang="ru-RU" sz="1400">
            <a:latin typeface="Times New Roman" panose="02020603050405020304" pitchFamily="18" charset="0"/>
            <a:cs typeface="Times New Roman" panose="02020603050405020304" pitchFamily="18" charset="0"/>
          </a:endParaRPr>
        </a:p>
      </dgm:t>
    </dgm:pt>
    <dgm:pt modelId="{4D4F0340-C19B-42AA-B898-DDE17BB25C6B}">
      <dgm:prSet phldrT="[Текст]" custT="1"/>
      <dgm:spPr/>
      <dgm:t>
        <a:bodyPr/>
        <a:lstStyle/>
        <a:p>
          <a:r>
            <a:rPr lang="en-US" sz="1400" dirty="0" err="1">
              <a:latin typeface="Times New Roman" panose="02020603050405020304" pitchFamily="18" charset="0"/>
              <a:cs typeface="Times New Roman" panose="02020603050405020304" pitchFamily="18" charset="0"/>
            </a:rPr>
            <a:t>O‘zining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bevosita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bo‘ysunuvidagi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xodimlarni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boshqa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xodimlarni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bevosita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bilvosita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o‘zining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shaxsiy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manfaatlarini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ko‘zlovchi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harakatlarga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harakatsizlikka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majburlamasligi</a:t>
          </a:r>
          <a:endParaRPr lang="ru-RU" sz="1400" dirty="0">
            <a:latin typeface="Times New Roman" panose="02020603050405020304" pitchFamily="18" charset="0"/>
            <a:cs typeface="Times New Roman" panose="02020603050405020304" pitchFamily="18" charset="0"/>
          </a:endParaRPr>
        </a:p>
      </dgm:t>
    </dgm:pt>
    <dgm:pt modelId="{78D4940B-6DC2-4B9C-BC5A-792F17B14675}" type="parTrans" cxnId="{1C483928-6DEC-4DEF-BA1E-A58BED77E85D}">
      <dgm:prSet/>
      <dgm:spPr/>
      <dgm:t>
        <a:bodyPr/>
        <a:lstStyle/>
        <a:p>
          <a:endParaRPr lang="ru-RU" sz="1400">
            <a:latin typeface="Times New Roman" panose="02020603050405020304" pitchFamily="18" charset="0"/>
            <a:cs typeface="Times New Roman" panose="02020603050405020304" pitchFamily="18" charset="0"/>
          </a:endParaRPr>
        </a:p>
      </dgm:t>
    </dgm:pt>
    <dgm:pt modelId="{C8446131-3D00-4DDB-89DE-A2DE7A76C088}" type="sibTrans" cxnId="{1C483928-6DEC-4DEF-BA1E-A58BED77E85D}">
      <dgm:prSet/>
      <dgm:spPr/>
      <dgm:t>
        <a:bodyPr/>
        <a:lstStyle/>
        <a:p>
          <a:endParaRPr lang="ru-RU" sz="1400">
            <a:latin typeface="Times New Roman" panose="02020603050405020304" pitchFamily="18" charset="0"/>
            <a:cs typeface="Times New Roman" panose="02020603050405020304" pitchFamily="18" charset="0"/>
          </a:endParaRPr>
        </a:p>
      </dgm:t>
    </dgm:pt>
    <dgm:pt modelId="{6318005E-007B-4D9F-88E2-A478CF3700EB}">
      <dgm:prSet phldrT="[Текст]" custT="1"/>
      <dgm:spPr/>
      <dgm:t>
        <a:bodyPr/>
        <a:lstStyle/>
        <a:p>
          <a:r>
            <a:rPr lang="en-US" sz="1400" dirty="0" err="1">
              <a:latin typeface="Times New Roman" panose="02020603050405020304" pitchFamily="18" charset="0"/>
              <a:cs typeface="Times New Roman" panose="02020603050405020304" pitchFamily="18" charset="0"/>
            </a:rPr>
            <a:t>O‘zi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mehnat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xizmat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faoliyatini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amalga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oshirayotgan</a:t>
          </a:r>
          <a:r>
            <a:rPr lang="en-US" sz="1400" dirty="0">
              <a:latin typeface="Times New Roman" panose="02020603050405020304" pitchFamily="18" charset="0"/>
              <a:cs typeface="Times New Roman" panose="02020603050405020304" pitchFamily="18" charset="0"/>
            </a:rPr>
            <a:t> bank </a:t>
          </a:r>
          <a:r>
            <a:rPr lang="en-US" sz="1400" dirty="0" err="1">
              <a:latin typeface="Times New Roman" panose="02020603050405020304" pitchFamily="18" charset="0"/>
              <a:cs typeface="Times New Roman" panose="02020603050405020304" pitchFamily="18" charset="0"/>
            </a:rPr>
            <a:t>nazorati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ostidagi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tashkilotdan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tarkibiy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bo‘linmasidan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qilish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to‘g‘risida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takliflar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kelib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tushganligi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holati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haqida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kuni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ichida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xabar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berishi</a:t>
          </a:r>
          <a:endParaRPr lang="ru-RU" sz="1400" dirty="0">
            <a:latin typeface="Times New Roman" panose="02020603050405020304" pitchFamily="18" charset="0"/>
            <a:cs typeface="Times New Roman" panose="02020603050405020304" pitchFamily="18" charset="0"/>
          </a:endParaRPr>
        </a:p>
      </dgm:t>
    </dgm:pt>
    <dgm:pt modelId="{092AE6C4-B829-495B-BA74-BDB3D2F93031}" type="parTrans" cxnId="{2EC3E50F-2519-4BBE-9AFF-9569178F23F4}">
      <dgm:prSet/>
      <dgm:spPr/>
      <dgm:t>
        <a:bodyPr/>
        <a:lstStyle/>
        <a:p>
          <a:endParaRPr lang="ru-RU" sz="1400">
            <a:latin typeface="Times New Roman" panose="02020603050405020304" pitchFamily="18" charset="0"/>
            <a:cs typeface="Times New Roman" panose="02020603050405020304" pitchFamily="18" charset="0"/>
          </a:endParaRPr>
        </a:p>
      </dgm:t>
    </dgm:pt>
    <dgm:pt modelId="{92EDFD49-8FF1-4C9A-8241-9B6B49501990}" type="sibTrans" cxnId="{2EC3E50F-2519-4BBE-9AFF-9569178F23F4}">
      <dgm:prSet/>
      <dgm:spPr/>
      <dgm:t>
        <a:bodyPr/>
        <a:lstStyle/>
        <a:p>
          <a:endParaRPr lang="ru-RU" sz="1400">
            <a:latin typeface="Times New Roman" panose="02020603050405020304" pitchFamily="18" charset="0"/>
            <a:cs typeface="Times New Roman" panose="02020603050405020304" pitchFamily="18" charset="0"/>
          </a:endParaRPr>
        </a:p>
      </dgm:t>
    </dgm:pt>
    <dgm:pt modelId="{8B019292-AD47-4161-B847-0B38B236920B}">
      <dgm:prSet phldrT="[Текст]" custT="1"/>
      <dgm:spPr/>
      <dgm:t>
        <a:bodyPr/>
        <a:lstStyle/>
        <a:p>
          <a:r>
            <a:rPr lang="en-US" sz="1400" dirty="0" err="1">
              <a:latin typeface="Times New Roman" panose="02020603050405020304" pitchFamily="18" charset="0"/>
              <a:cs typeface="Times New Roman" panose="02020603050405020304" pitchFamily="18" charset="0"/>
            </a:rPr>
            <a:t>Boshqa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xodimlarga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nisbatan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o‘ziga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ma’lum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manfaatlar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to‘qnashuvi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hollari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to‘g‘risida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xabar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berishi</a:t>
          </a:r>
          <a:endParaRPr lang="ru-RU" sz="1400" dirty="0">
            <a:latin typeface="Times New Roman" panose="02020603050405020304" pitchFamily="18" charset="0"/>
            <a:cs typeface="Times New Roman" panose="02020603050405020304" pitchFamily="18" charset="0"/>
          </a:endParaRPr>
        </a:p>
      </dgm:t>
    </dgm:pt>
    <dgm:pt modelId="{1532E1A6-75C4-4AFB-B94D-9C7B33772CE6}" type="parTrans" cxnId="{DAFD8CEB-8BC8-4A81-884C-C5D8D7215199}">
      <dgm:prSet/>
      <dgm:spPr/>
      <dgm:t>
        <a:bodyPr/>
        <a:lstStyle/>
        <a:p>
          <a:endParaRPr lang="ru-RU" sz="1400">
            <a:latin typeface="Times New Roman" panose="02020603050405020304" pitchFamily="18" charset="0"/>
            <a:cs typeface="Times New Roman" panose="02020603050405020304" pitchFamily="18" charset="0"/>
          </a:endParaRPr>
        </a:p>
      </dgm:t>
    </dgm:pt>
    <dgm:pt modelId="{EDF50FCC-B273-4057-888A-D6023CF5BD12}" type="sibTrans" cxnId="{DAFD8CEB-8BC8-4A81-884C-C5D8D7215199}">
      <dgm:prSet/>
      <dgm:spPr/>
      <dgm:t>
        <a:bodyPr/>
        <a:lstStyle/>
        <a:p>
          <a:endParaRPr lang="ru-RU" sz="1400">
            <a:latin typeface="Times New Roman" panose="02020603050405020304" pitchFamily="18" charset="0"/>
            <a:cs typeface="Times New Roman" panose="02020603050405020304" pitchFamily="18" charset="0"/>
          </a:endParaRPr>
        </a:p>
      </dgm:t>
    </dgm:pt>
    <dgm:pt modelId="{F6E2D172-0ACC-4C7A-9B4D-98B03125F4F0}" type="pres">
      <dgm:prSet presAssocID="{A6B44EB0-2B06-48A5-BB25-B19E705902AF}" presName="compositeShape" presStyleCnt="0">
        <dgm:presLayoutVars>
          <dgm:dir/>
          <dgm:resizeHandles/>
        </dgm:presLayoutVars>
      </dgm:prSet>
      <dgm:spPr/>
    </dgm:pt>
    <dgm:pt modelId="{0F20EB14-20F3-47AB-8495-4E6A5397BA91}" type="pres">
      <dgm:prSet presAssocID="{A6B44EB0-2B06-48A5-BB25-B19E705902AF}" presName="pyramid" presStyleLbl="node1" presStyleIdx="0" presStyleCnt="1"/>
      <dgm:spPr/>
    </dgm:pt>
    <dgm:pt modelId="{BD7FB11F-8067-4CC2-BF95-385D6B33EEFA}" type="pres">
      <dgm:prSet presAssocID="{A6B44EB0-2B06-48A5-BB25-B19E705902AF}" presName="theList" presStyleCnt="0"/>
      <dgm:spPr/>
    </dgm:pt>
    <dgm:pt modelId="{E522C79B-6183-4969-8F32-D0D7D9B46339}" type="pres">
      <dgm:prSet presAssocID="{A8294280-BAD8-421E-AFE8-0C765EE96EAC}" presName="aNode" presStyleLbl="fgAcc1" presStyleIdx="0" presStyleCnt="7" custScaleX="169935">
        <dgm:presLayoutVars>
          <dgm:bulletEnabled val="1"/>
        </dgm:presLayoutVars>
      </dgm:prSet>
      <dgm:spPr/>
    </dgm:pt>
    <dgm:pt modelId="{B80B39D5-94E8-4C45-8431-70F04636377C}" type="pres">
      <dgm:prSet presAssocID="{A8294280-BAD8-421E-AFE8-0C765EE96EAC}" presName="aSpace" presStyleCnt="0"/>
      <dgm:spPr/>
    </dgm:pt>
    <dgm:pt modelId="{3B59B483-3541-4BA3-BB33-FD4A667E80C5}" type="pres">
      <dgm:prSet presAssocID="{C5EF75EA-F947-45AC-B3FE-96CA24E393C3}" presName="aNode" presStyleLbl="fgAcc1" presStyleIdx="1" presStyleCnt="7" custScaleX="169935">
        <dgm:presLayoutVars>
          <dgm:bulletEnabled val="1"/>
        </dgm:presLayoutVars>
      </dgm:prSet>
      <dgm:spPr/>
    </dgm:pt>
    <dgm:pt modelId="{A51CBF17-9D4A-49C2-878E-CD274BD4D581}" type="pres">
      <dgm:prSet presAssocID="{C5EF75EA-F947-45AC-B3FE-96CA24E393C3}" presName="aSpace" presStyleCnt="0"/>
      <dgm:spPr/>
    </dgm:pt>
    <dgm:pt modelId="{AA88EBB9-D735-4BE5-AE79-CA71E01B108D}" type="pres">
      <dgm:prSet presAssocID="{CA56AF23-1B7B-42FC-AA9E-799BA2C00F62}" presName="aNode" presStyleLbl="fgAcc1" presStyleIdx="2" presStyleCnt="7" custScaleX="169935">
        <dgm:presLayoutVars>
          <dgm:bulletEnabled val="1"/>
        </dgm:presLayoutVars>
      </dgm:prSet>
      <dgm:spPr/>
    </dgm:pt>
    <dgm:pt modelId="{49F4144D-B8DD-4319-8934-3362A832F6BD}" type="pres">
      <dgm:prSet presAssocID="{CA56AF23-1B7B-42FC-AA9E-799BA2C00F62}" presName="aSpace" presStyleCnt="0"/>
      <dgm:spPr/>
    </dgm:pt>
    <dgm:pt modelId="{CEA3D0B7-849D-4ACE-BC05-5C1FB2A509DA}" type="pres">
      <dgm:prSet presAssocID="{4D4F0340-C19B-42AA-B898-DDE17BB25C6B}" presName="aNode" presStyleLbl="fgAcc1" presStyleIdx="3" presStyleCnt="7" custScaleX="169935">
        <dgm:presLayoutVars>
          <dgm:bulletEnabled val="1"/>
        </dgm:presLayoutVars>
      </dgm:prSet>
      <dgm:spPr/>
    </dgm:pt>
    <dgm:pt modelId="{CB05A9C0-49D5-43DC-BB48-77119F552304}" type="pres">
      <dgm:prSet presAssocID="{4D4F0340-C19B-42AA-B898-DDE17BB25C6B}" presName="aSpace" presStyleCnt="0"/>
      <dgm:spPr/>
    </dgm:pt>
    <dgm:pt modelId="{00836183-AEBB-44A8-BAC4-9BF1F119802A}" type="pres">
      <dgm:prSet presAssocID="{6318005E-007B-4D9F-88E2-A478CF3700EB}" presName="aNode" presStyleLbl="fgAcc1" presStyleIdx="4" presStyleCnt="7" custScaleX="169935">
        <dgm:presLayoutVars>
          <dgm:bulletEnabled val="1"/>
        </dgm:presLayoutVars>
      </dgm:prSet>
      <dgm:spPr/>
    </dgm:pt>
    <dgm:pt modelId="{3A20FB46-6C05-4647-BE00-390CE6DC7DC5}" type="pres">
      <dgm:prSet presAssocID="{6318005E-007B-4D9F-88E2-A478CF3700EB}" presName="aSpace" presStyleCnt="0"/>
      <dgm:spPr/>
    </dgm:pt>
    <dgm:pt modelId="{F9D323D9-CA90-44C9-A36F-548E4A62767E}" type="pres">
      <dgm:prSet presAssocID="{8B019292-AD47-4161-B847-0B38B236920B}" presName="aNode" presStyleLbl="fgAcc1" presStyleIdx="5" presStyleCnt="7" custScaleX="171654" custLinFactNeighborX="-728">
        <dgm:presLayoutVars>
          <dgm:bulletEnabled val="1"/>
        </dgm:presLayoutVars>
      </dgm:prSet>
      <dgm:spPr/>
    </dgm:pt>
    <dgm:pt modelId="{AC741AF1-7B9A-4160-A45F-AE9543496EC0}" type="pres">
      <dgm:prSet presAssocID="{8B019292-AD47-4161-B847-0B38B236920B}" presName="aSpace" presStyleCnt="0"/>
      <dgm:spPr/>
    </dgm:pt>
    <dgm:pt modelId="{D13BAC4C-4487-469F-A14E-84C72731AF2D}" type="pres">
      <dgm:prSet presAssocID="{187E477C-8E4C-4ADA-AF6A-F98BDA6B8440}" presName="aNode" presStyleLbl="fgAcc1" presStyleIdx="6" presStyleCnt="7" custScaleX="169935">
        <dgm:presLayoutVars>
          <dgm:bulletEnabled val="1"/>
        </dgm:presLayoutVars>
      </dgm:prSet>
      <dgm:spPr/>
    </dgm:pt>
    <dgm:pt modelId="{C1EED437-6523-4622-A94C-CA1D3B99DB2B}" type="pres">
      <dgm:prSet presAssocID="{187E477C-8E4C-4ADA-AF6A-F98BDA6B8440}" presName="aSpace" presStyleCnt="0"/>
      <dgm:spPr/>
    </dgm:pt>
  </dgm:ptLst>
  <dgm:cxnLst>
    <dgm:cxn modelId="{A248A501-7131-4E6F-983C-D2CFE63C54DD}" type="presOf" srcId="{C5EF75EA-F947-45AC-B3FE-96CA24E393C3}" destId="{3B59B483-3541-4BA3-BB33-FD4A667E80C5}" srcOrd="0" destOrd="0" presId="urn:microsoft.com/office/officeart/2005/8/layout/pyramid2"/>
    <dgm:cxn modelId="{49D25F0C-696E-4903-82E6-CF63FDAFC2B4}" srcId="{A6B44EB0-2B06-48A5-BB25-B19E705902AF}" destId="{C5EF75EA-F947-45AC-B3FE-96CA24E393C3}" srcOrd="1" destOrd="0" parTransId="{BDCFD104-5B03-470D-947C-E836B439D10A}" sibTransId="{58A3539C-789E-4E24-828E-FEEBB895C64C}"/>
    <dgm:cxn modelId="{52261E0E-E933-467B-A8EC-D3671FBBB0B6}" type="presOf" srcId="{CA56AF23-1B7B-42FC-AA9E-799BA2C00F62}" destId="{AA88EBB9-D735-4BE5-AE79-CA71E01B108D}" srcOrd="0" destOrd="0" presId="urn:microsoft.com/office/officeart/2005/8/layout/pyramid2"/>
    <dgm:cxn modelId="{2EC3E50F-2519-4BBE-9AFF-9569178F23F4}" srcId="{A6B44EB0-2B06-48A5-BB25-B19E705902AF}" destId="{6318005E-007B-4D9F-88E2-A478CF3700EB}" srcOrd="4" destOrd="0" parTransId="{092AE6C4-B829-495B-BA74-BDB3D2F93031}" sibTransId="{92EDFD49-8FF1-4C9A-8241-9B6B49501990}"/>
    <dgm:cxn modelId="{1C483928-6DEC-4DEF-BA1E-A58BED77E85D}" srcId="{A6B44EB0-2B06-48A5-BB25-B19E705902AF}" destId="{4D4F0340-C19B-42AA-B898-DDE17BB25C6B}" srcOrd="3" destOrd="0" parTransId="{78D4940B-6DC2-4B9C-BC5A-792F17B14675}" sibTransId="{C8446131-3D00-4DDB-89DE-A2DE7A76C088}"/>
    <dgm:cxn modelId="{3A57904F-E3C8-4135-9E1B-8B4BC32D129E}" srcId="{A6B44EB0-2B06-48A5-BB25-B19E705902AF}" destId="{CA56AF23-1B7B-42FC-AA9E-799BA2C00F62}" srcOrd="2" destOrd="0" parTransId="{F21223F8-9F70-4D50-9AFC-78A25F5C4AF1}" sibTransId="{779D1145-2434-435D-8B63-78E59F94D00F}"/>
    <dgm:cxn modelId="{97A55E75-EC6E-4D49-A435-49FAFB94E52D}" srcId="{A6B44EB0-2B06-48A5-BB25-B19E705902AF}" destId="{187E477C-8E4C-4ADA-AF6A-F98BDA6B8440}" srcOrd="6" destOrd="0" parTransId="{5DA4203F-0588-41BD-AA59-7633D6523A1C}" sibTransId="{8100AEE0-F715-439B-8406-3FD96BD0826D}"/>
    <dgm:cxn modelId="{6C63F259-799C-4381-8150-AE57FF6901DC}" srcId="{A6B44EB0-2B06-48A5-BB25-B19E705902AF}" destId="{A8294280-BAD8-421E-AFE8-0C765EE96EAC}" srcOrd="0" destOrd="0" parTransId="{15D6C540-33B6-4028-8F22-80F3982FF5F8}" sibTransId="{2AD1DFE3-0D59-40B3-9323-893F425CA6F1}"/>
    <dgm:cxn modelId="{11CFBB5A-BC28-4AAA-83F5-F8701829ACBE}" type="presOf" srcId="{4D4F0340-C19B-42AA-B898-DDE17BB25C6B}" destId="{CEA3D0B7-849D-4ACE-BC05-5C1FB2A509DA}" srcOrd="0" destOrd="0" presId="urn:microsoft.com/office/officeart/2005/8/layout/pyramid2"/>
    <dgm:cxn modelId="{3E4DB195-75FD-47A6-9D45-D8051D4B96B4}" type="presOf" srcId="{6318005E-007B-4D9F-88E2-A478CF3700EB}" destId="{00836183-AEBB-44A8-BAC4-9BF1F119802A}" srcOrd="0" destOrd="0" presId="urn:microsoft.com/office/officeart/2005/8/layout/pyramid2"/>
    <dgm:cxn modelId="{6A6ED39F-DD73-43A4-AAB6-6F1707CEA606}" type="presOf" srcId="{A6B44EB0-2B06-48A5-BB25-B19E705902AF}" destId="{F6E2D172-0ACC-4C7A-9B4D-98B03125F4F0}" srcOrd="0" destOrd="0" presId="urn:microsoft.com/office/officeart/2005/8/layout/pyramid2"/>
    <dgm:cxn modelId="{4204EFAE-1DE9-4A4F-AB32-2ABAFE4477BD}" type="presOf" srcId="{8B019292-AD47-4161-B847-0B38B236920B}" destId="{F9D323D9-CA90-44C9-A36F-548E4A62767E}" srcOrd="0" destOrd="0" presId="urn:microsoft.com/office/officeart/2005/8/layout/pyramid2"/>
    <dgm:cxn modelId="{8DCD25D1-265C-4AA1-A2F7-BE383BA781A5}" type="presOf" srcId="{187E477C-8E4C-4ADA-AF6A-F98BDA6B8440}" destId="{D13BAC4C-4487-469F-A14E-84C72731AF2D}" srcOrd="0" destOrd="0" presId="urn:microsoft.com/office/officeart/2005/8/layout/pyramid2"/>
    <dgm:cxn modelId="{DAFD8CEB-8BC8-4A81-884C-C5D8D7215199}" srcId="{A6B44EB0-2B06-48A5-BB25-B19E705902AF}" destId="{8B019292-AD47-4161-B847-0B38B236920B}" srcOrd="5" destOrd="0" parTransId="{1532E1A6-75C4-4AFB-B94D-9C7B33772CE6}" sibTransId="{EDF50FCC-B273-4057-888A-D6023CF5BD12}"/>
    <dgm:cxn modelId="{3CF089F8-2649-441F-90A7-464D5F3BEA92}" type="presOf" srcId="{A8294280-BAD8-421E-AFE8-0C765EE96EAC}" destId="{E522C79B-6183-4969-8F32-D0D7D9B46339}" srcOrd="0" destOrd="0" presId="urn:microsoft.com/office/officeart/2005/8/layout/pyramid2"/>
    <dgm:cxn modelId="{A45C5241-B7BE-40F7-BFA5-D5A8E5BCA31F}" type="presParOf" srcId="{F6E2D172-0ACC-4C7A-9B4D-98B03125F4F0}" destId="{0F20EB14-20F3-47AB-8495-4E6A5397BA91}" srcOrd="0" destOrd="0" presId="urn:microsoft.com/office/officeart/2005/8/layout/pyramid2"/>
    <dgm:cxn modelId="{91E6254B-F9FC-4327-937D-E75E6748E47F}" type="presParOf" srcId="{F6E2D172-0ACC-4C7A-9B4D-98B03125F4F0}" destId="{BD7FB11F-8067-4CC2-BF95-385D6B33EEFA}" srcOrd="1" destOrd="0" presId="urn:microsoft.com/office/officeart/2005/8/layout/pyramid2"/>
    <dgm:cxn modelId="{52C717B6-A0F4-4FC4-8CD2-205238F186C3}" type="presParOf" srcId="{BD7FB11F-8067-4CC2-BF95-385D6B33EEFA}" destId="{E522C79B-6183-4969-8F32-D0D7D9B46339}" srcOrd="0" destOrd="0" presId="urn:microsoft.com/office/officeart/2005/8/layout/pyramid2"/>
    <dgm:cxn modelId="{636DD89E-AFED-4575-BF6D-0E0B28B06E73}" type="presParOf" srcId="{BD7FB11F-8067-4CC2-BF95-385D6B33EEFA}" destId="{B80B39D5-94E8-4C45-8431-70F04636377C}" srcOrd="1" destOrd="0" presId="urn:microsoft.com/office/officeart/2005/8/layout/pyramid2"/>
    <dgm:cxn modelId="{60841A3D-F30E-41F2-BF03-0F35B29F9F4A}" type="presParOf" srcId="{BD7FB11F-8067-4CC2-BF95-385D6B33EEFA}" destId="{3B59B483-3541-4BA3-BB33-FD4A667E80C5}" srcOrd="2" destOrd="0" presId="urn:microsoft.com/office/officeart/2005/8/layout/pyramid2"/>
    <dgm:cxn modelId="{538BAEA8-A838-4A80-9C76-85DD4CD95FBC}" type="presParOf" srcId="{BD7FB11F-8067-4CC2-BF95-385D6B33EEFA}" destId="{A51CBF17-9D4A-49C2-878E-CD274BD4D581}" srcOrd="3" destOrd="0" presId="urn:microsoft.com/office/officeart/2005/8/layout/pyramid2"/>
    <dgm:cxn modelId="{21163F1B-92BB-40E5-8C18-232A574F99FB}" type="presParOf" srcId="{BD7FB11F-8067-4CC2-BF95-385D6B33EEFA}" destId="{AA88EBB9-D735-4BE5-AE79-CA71E01B108D}" srcOrd="4" destOrd="0" presId="urn:microsoft.com/office/officeart/2005/8/layout/pyramid2"/>
    <dgm:cxn modelId="{B1A27A1B-AB5D-4C54-AB88-EBDDB6EBA3F2}" type="presParOf" srcId="{BD7FB11F-8067-4CC2-BF95-385D6B33EEFA}" destId="{49F4144D-B8DD-4319-8934-3362A832F6BD}" srcOrd="5" destOrd="0" presId="urn:microsoft.com/office/officeart/2005/8/layout/pyramid2"/>
    <dgm:cxn modelId="{EFDFC4EE-5664-4A82-9F75-E1D394F3025E}" type="presParOf" srcId="{BD7FB11F-8067-4CC2-BF95-385D6B33EEFA}" destId="{CEA3D0B7-849D-4ACE-BC05-5C1FB2A509DA}" srcOrd="6" destOrd="0" presId="urn:microsoft.com/office/officeart/2005/8/layout/pyramid2"/>
    <dgm:cxn modelId="{CB51C00C-E597-4553-A089-0DF7F6043CF2}" type="presParOf" srcId="{BD7FB11F-8067-4CC2-BF95-385D6B33EEFA}" destId="{CB05A9C0-49D5-43DC-BB48-77119F552304}" srcOrd="7" destOrd="0" presId="urn:microsoft.com/office/officeart/2005/8/layout/pyramid2"/>
    <dgm:cxn modelId="{F977BB82-1B84-48FF-86AE-363E3959538D}" type="presParOf" srcId="{BD7FB11F-8067-4CC2-BF95-385D6B33EEFA}" destId="{00836183-AEBB-44A8-BAC4-9BF1F119802A}" srcOrd="8" destOrd="0" presId="urn:microsoft.com/office/officeart/2005/8/layout/pyramid2"/>
    <dgm:cxn modelId="{82BB0CE7-A113-4F3C-8EE0-56D4FDBAE639}" type="presParOf" srcId="{BD7FB11F-8067-4CC2-BF95-385D6B33EEFA}" destId="{3A20FB46-6C05-4647-BE00-390CE6DC7DC5}" srcOrd="9" destOrd="0" presId="urn:microsoft.com/office/officeart/2005/8/layout/pyramid2"/>
    <dgm:cxn modelId="{E69CEA97-9F8D-47A2-820E-025DC493FDE7}" type="presParOf" srcId="{BD7FB11F-8067-4CC2-BF95-385D6B33EEFA}" destId="{F9D323D9-CA90-44C9-A36F-548E4A62767E}" srcOrd="10" destOrd="0" presId="urn:microsoft.com/office/officeart/2005/8/layout/pyramid2"/>
    <dgm:cxn modelId="{5C9BDC47-B41E-49CC-BEB4-18FB35FABEB5}" type="presParOf" srcId="{BD7FB11F-8067-4CC2-BF95-385D6B33EEFA}" destId="{AC741AF1-7B9A-4160-A45F-AE9543496EC0}" srcOrd="11" destOrd="0" presId="urn:microsoft.com/office/officeart/2005/8/layout/pyramid2"/>
    <dgm:cxn modelId="{6A7EFB76-5E99-4972-8454-707DDA43B0A1}" type="presParOf" srcId="{BD7FB11F-8067-4CC2-BF95-385D6B33EEFA}" destId="{D13BAC4C-4487-469F-A14E-84C72731AF2D}" srcOrd="12" destOrd="0" presId="urn:microsoft.com/office/officeart/2005/8/layout/pyramid2"/>
    <dgm:cxn modelId="{9711DB31-3556-4962-BF45-E8A1BDF87304}" type="presParOf" srcId="{BD7FB11F-8067-4CC2-BF95-385D6B33EEFA}" destId="{C1EED437-6523-4622-A94C-CA1D3B99DB2B}"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9C7A52-EFA6-4B00-B5C6-6ADFF1B54046}" type="doc">
      <dgm:prSet loTypeId="urn:microsoft.com/office/officeart/2005/8/layout/list1" loCatId="list" qsTypeId="urn:microsoft.com/office/officeart/2005/8/quickstyle/simple3" qsCatId="simple" csTypeId="urn:microsoft.com/office/officeart/2005/8/colors/accent5_1" csCatId="accent5" phldr="1"/>
      <dgm:spPr/>
      <dgm:t>
        <a:bodyPr/>
        <a:lstStyle/>
        <a:p>
          <a:endParaRPr lang="ru-RU"/>
        </a:p>
      </dgm:t>
    </dgm:pt>
    <dgm:pt modelId="{7D023AE4-4D75-401D-9E29-C6A1A41591C6}">
      <dgm:prSet phldrT="[Текст]" custT="1"/>
      <dgm:spPr/>
      <dgm:t>
        <a:bodyPr/>
        <a:lstStyle/>
        <a:p>
          <a:pPr algn="just"/>
          <a:r>
            <a:rPr lang="en-US" sz="1500" dirty="0" err="1">
              <a:latin typeface="Times New Roman" panose="02020603050405020304" pitchFamily="18" charset="0"/>
              <a:cs typeface="Times New Roman" panose="02020603050405020304" pitchFamily="18" charset="0"/>
            </a:rPr>
            <a:t>Xizmat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mavqeini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suiiste’mol</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qilish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orqali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shaxsiy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naf</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olish</a:t>
          </a:r>
          <a:endParaRPr lang="ru-RU" sz="1500" dirty="0">
            <a:latin typeface="Times New Roman" panose="02020603050405020304" pitchFamily="18" charset="0"/>
            <a:cs typeface="Times New Roman" panose="02020603050405020304" pitchFamily="18" charset="0"/>
          </a:endParaRPr>
        </a:p>
      </dgm:t>
    </dgm:pt>
    <dgm:pt modelId="{55FF73AA-5F62-419E-BF94-2AB1564A3E49}" type="parTrans" cxnId="{9D3E8E19-DEA1-4794-9F74-E9AF8D462B8A}">
      <dgm:prSet/>
      <dgm:spPr/>
      <dgm:t>
        <a:bodyPr/>
        <a:lstStyle/>
        <a:p>
          <a:endParaRPr lang="ru-RU" sz="1500">
            <a:latin typeface="Times New Roman" panose="02020603050405020304" pitchFamily="18" charset="0"/>
            <a:cs typeface="Times New Roman" panose="02020603050405020304" pitchFamily="18" charset="0"/>
          </a:endParaRPr>
        </a:p>
      </dgm:t>
    </dgm:pt>
    <dgm:pt modelId="{EBE87B22-9380-4AF9-9F66-79DD90FFD417}" type="sibTrans" cxnId="{9D3E8E19-DEA1-4794-9F74-E9AF8D462B8A}">
      <dgm:prSet/>
      <dgm:spPr/>
      <dgm:t>
        <a:bodyPr/>
        <a:lstStyle/>
        <a:p>
          <a:endParaRPr lang="ru-RU" sz="1500">
            <a:latin typeface="Times New Roman" panose="02020603050405020304" pitchFamily="18" charset="0"/>
            <a:cs typeface="Times New Roman" panose="02020603050405020304" pitchFamily="18" charset="0"/>
          </a:endParaRPr>
        </a:p>
      </dgm:t>
    </dgm:pt>
    <dgm:pt modelId="{E2F87A90-EC6A-4873-8ACD-58D59F9453C0}">
      <dgm:prSet phldrT="[Текст]" custT="1"/>
      <dgm:spPr/>
      <dgm:t>
        <a:bodyPr/>
        <a:lstStyle/>
        <a:p>
          <a:pPr algn="just"/>
          <a:r>
            <a:rPr lang="en-US" sz="1500" dirty="0" err="1">
              <a:latin typeface="Times New Roman" panose="02020603050405020304" pitchFamily="18" charset="0"/>
              <a:cs typeface="Times New Roman" panose="02020603050405020304" pitchFamily="18" charset="0"/>
            </a:rPr>
            <a:t>Manfaatlar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to‘qnashuvi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haqidagi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axborotni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oshkor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chog‘ida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ma’lumotlarni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yashirish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yoxud</a:t>
          </a:r>
          <a:r>
            <a:rPr lang="en-US" sz="1500" dirty="0">
              <a:latin typeface="Times New Roman" panose="02020603050405020304" pitchFamily="18" charset="0"/>
              <a:cs typeface="Times New Roman" panose="02020603050405020304" pitchFamily="18" charset="0"/>
            </a:rPr>
            <a:t> </a:t>
          </a:r>
          <a:br>
            <a:rPr lang="en-US" sz="1500" dirty="0">
              <a:latin typeface="Times New Roman" panose="02020603050405020304" pitchFamily="18" charset="0"/>
              <a:cs typeface="Times New Roman" panose="02020603050405020304" pitchFamily="18" charset="0"/>
            </a:rPr>
          </a:br>
          <a:r>
            <a:rPr lang="en-US" sz="1500" dirty="0" err="1">
              <a:latin typeface="Times New Roman" panose="02020603050405020304" pitchFamily="18" charset="0"/>
              <a:cs typeface="Times New Roman" panose="02020603050405020304" pitchFamily="18" charset="0"/>
            </a:rPr>
            <a:t>bila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turib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yolg‘on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noto‘g‘ri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axborot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taqdim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etish</a:t>
          </a:r>
          <a:endParaRPr lang="ru-RU" sz="1500" dirty="0">
            <a:latin typeface="Times New Roman" panose="02020603050405020304" pitchFamily="18" charset="0"/>
            <a:cs typeface="Times New Roman" panose="02020603050405020304" pitchFamily="18" charset="0"/>
          </a:endParaRPr>
        </a:p>
      </dgm:t>
    </dgm:pt>
    <dgm:pt modelId="{EEAEAC65-3156-46B5-9B3F-9232306FAB6C}" type="parTrans" cxnId="{D0CFF604-C64B-4E5F-B7FF-284CC20598CF}">
      <dgm:prSet/>
      <dgm:spPr/>
      <dgm:t>
        <a:bodyPr/>
        <a:lstStyle/>
        <a:p>
          <a:endParaRPr lang="ru-RU" sz="1500">
            <a:latin typeface="Times New Roman" panose="02020603050405020304" pitchFamily="18" charset="0"/>
            <a:cs typeface="Times New Roman" panose="02020603050405020304" pitchFamily="18" charset="0"/>
          </a:endParaRPr>
        </a:p>
      </dgm:t>
    </dgm:pt>
    <dgm:pt modelId="{CB2D329C-C8C2-45A1-A2CD-6E81AB73EC8D}" type="sibTrans" cxnId="{D0CFF604-C64B-4E5F-B7FF-284CC20598CF}">
      <dgm:prSet/>
      <dgm:spPr/>
      <dgm:t>
        <a:bodyPr/>
        <a:lstStyle/>
        <a:p>
          <a:endParaRPr lang="ru-RU" sz="1500">
            <a:latin typeface="Times New Roman" panose="02020603050405020304" pitchFamily="18" charset="0"/>
            <a:cs typeface="Times New Roman" panose="02020603050405020304" pitchFamily="18" charset="0"/>
          </a:endParaRPr>
        </a:p>
      </dgm:t>
    </dgm:pt>
    <dgm:pt modelId="{E1E872BA-069E-4C96-9F6D-BCCD8B0EE98E}">
      <dgm:prSet phldrT="[Текст]" custT="1"/>
      <dgm:spPr/>
      <dgm:t>
        <a:bodyPr/>
        <a:lstStyle/>
        <a:p>
          <a:pPr algn="just"/>
          <a:r>
            <a:rPr lang="en-US" sz="1500" dirty="0">
              <a:latin typeface="Times New Roman" panose="02020603050405020304" pitchFamily="18" charset="0"/>
              <a:cs typeface="Times New Roman" panose="02020603050405020304" pitchFamily="18" charset="0"/>
            </a:rPr>
            <a:t>Biri </a:t>
          </a:r>
          <a:r>
            <a:rPr lang="en-US" sz="1500" dirty="0" err="1">
              <a:latin typeface="Times New Roman" panose="02020603050405020304" pitchFamily="18" charset="0"/>
              <a:cs typeface="Times New Roman" panose="02020603050405020304" pitchFamily="18" charset="0"/>
            </a:rPr>
            <a:t>boshqasiga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bo‘ysunuvchi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biri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boshqasining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nazoratidagi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tashkilot</a:t>
          </a:r>
          <a:r>
            <a:rPr lang="en-US" sz="1500" dirty="0">
              <a:latin typeface="Times New Roman" panose="02020603050405020304" pitchFamily="18" charset="0"/>
              <a:cs typeface="Times New Roman" panose="02020603050405020304" pitchFamily="18" charset="0"/>
            </a:rPr>
            <a:t>(lar)da </a:t>
          </a:r>
          <a:r>
            <a:rPr lang="en-US" sz="1500" dirty="0" err="1">
              <a:latin typeface="Times New Roman" panose="02020603050405020304" pitchFamily="18" charset="0"/>
              <a:cs typeface="Times New Roman" panose="02020603050405020304" pitchFamily="18" charset="0"/>
            </a:rPr>
            <a:t>o‘rindoshlik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bo‘yicha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ishlash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bundan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qonunchilikda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nazarda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tutilgan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hollar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mustasno</a:t>
          </a:r>
          <a:r>
            <a:rPr lang="en-US" sz="1500" dirty="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dgm:t>
    </dgm:pt>
    <dgm:pt modelId="{C09C3619-4831-485D-8FD9-17F9D406D7EC}" type="parTrans" cxnId="{65AED6FA-981F-4DC3-91F8-A37C8024F135}">
      <dgm:prSet/>
      <dgm:spPr/>
      <dgm:t>
        <a:bodyPr/>
        <a:lstStyle/>
        <a:p>
          <a:endParaRPr lang="ru-RU" sz="1500">
            <a:latin typeface="Times New Roman" panose="02020603050405020304" pitchFamily="18" charset="0"/>
            <a:cs typeface="Times New Roman" panose="02020603050405020304" pitchFamily="18" charset="0"/>
          </a:endParaRPr>
        </a:p>
      </dgm:t>
    </dgm:pt>
    <dgm:pt modelId="{94E51757-28B9-4C5E-9D90-B69A4B8728B5}" type="sibTrans" cxnId="{65AED6FA-981F-4DC3-91F8-A37C8024F135}">
      <dgm:prSet/>
      <dgm:spPr/>
      <dgm:t>
        <a:bodyPr/>
        <a:lstStyle/>
        <a:p>
          <a:endParaRPr lang="ru-RU" sz="1500">
            <a:latin typeface="Times New Roman" panose="02020603050405020304" pitchFamily="18" charset="0"/>
            <a:cs typeface="Times New Roman" panose="02020603050405020304" pitchFamily="18" charset="0"/>
          </a:endParaRPr>
        </a:p>
      </dgm:t>
    </dgm:pt>
    <dgm:pt modelId="{88C98FE0-39D1-42AC-A318-717003EAA550}">
      <dgm:prSet phldrT="[Текст]" custT="1"/>
      <dgm:spPr/>
      <dgm:t>
        <a:bodyPr/>
        <a:lstStyle/>
        <a:p>
          <a:pPr algn="just"/>
          <a:r>
            <a:rPr lang="en-US" sz="1500" dirty="0" err="1">
              <a:latin typeface="Times New Roman" panose="02020603050405020304" pitchFamily="18" charset="0"/>
              <a:cs typeface="Times New Roman" panose="02020603050405020304" pitchFamily="18" charset="0"/>
            </a:rPr>
            <a:t>O‘zi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mehnat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faoliyatini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amalga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oshirayotgan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bankning</a:t>
          </a:r>
          <a:r>
            <a:rPr lang="en-US" sz="1500" dirty="0">
              <a:latin typeface="Times New Roman" panose="02020603050405020304" pitchFamily="18" charset="0"/>
              <a:cs typeface="Times New Roman" panose="02020603050405020304" pitchFamily="18" charset="0"/>
            </a:rPr>
            <a:t> mol-</a:t>
          </a:r>
          <a:r>
            <a:rPr lang="en-US" sz="1500" dirty="0" err="1">
              <a:latin typeface="Times New Roman" panose="02020603050405020304" pitchFamily="18" charset="0"/>
              <a:cs typeface="Times New Roman" panose="02020603050405020304" pitchFamily="18" charset="0"/>
            </a:rPr>
            <a:t>mulkini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sotib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olishda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ijaraga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olishda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o‘zi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ishtirok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etish</a:t>
          </a:r>
          <a:endParaRPr lang="ru-RU" sz="1500" dirty="0">
            <a:latin typeface="Times New Roman" panose="02020603050405020304" pitchFamily="18" charset="0"/>
            <a:cs typeface="Times New Roman" panose="02020603050405020304" pitchFamily="18" charset="0"/>
          </a:endParaRPr>
        </a:p>
      </dgm:t>
    </dgm:pt>
    <dgm:pt modelId="{48746D13-ABF7-41C0-9B0A-0B1E6D2ECC3B}" type="parTrans" cxnId="{585A99E0-3E4F-47EB-9276-BE228C73E8EF}">
      <dgm:prSet/>
      <dgm:spPr/>
      <dgm:t>
        <a:bodyPr/>
        <a:lstStyle/>
        <a:p>
          <a:endParaRPr lang="ru-RU" sz="1500">
            <a:latin typeface="Times New Roman" panose="02020603050405020304" pitchFamily="18" charset="0"/>
            <a:cs typeface="Times New Roman" panose="02020603050405020304" pitchFamily="18" charset="0"/>
          </a:endParaRPr>
        </a:p>
      </dgm:t>
    </dgm:pt>
    <dgm:pt modelId="{C6DBFBE9-4E9D-47C4-AE1F-7BDD1E1A94A2}" type="sibTrans" cxnId="{585A99E0-3E4F-47EB-9276-BE228C73E8EF}">
      <dgm:prSet/>
      <dgm:spPr/>
      <dgm:t>
        <a:bodyPr/>
        <a:lstStyle/>
        <a:p>
          <a:endParaRPr lang="ru-RU" sz="1500">
            <a:latin typeface="Times New Roman" panose="02020603050405020304" pitchFamily="18" charset="0"/>
            <a:cs typeface="Times New Roman" panose="02020603050405020304" pitchFamily="18" charset="0"/>
          </a:endParaRPr>
        </a:p>
      </dgm:t>
    </dgm:pt>
    <dgm:pt modelId="{486C2F55-7B8A-4BAE-9B41-6132B7A99146}">
      <dgm:prSet phldrT="[Текст]" custT="1"/>
      <dgm:spPr/>
      <dgm:t>
        <a:bodyPr/>
        <a:lstStyle/>
        <a:p>
          <a:pPr algn="just"/>
          <a:r>
            <a:rPr lang="en-US" sz="1500" dirty="0" err="1">
              <a:latin typeface="Times New Roman" panose="02020603050405020304" pitchFamily="18" charset="0"/>
              <a:cs typeface="Times New Roman" panose="02020603050405020304" pitchFamily="18" charset="0"/>
            </a:rPr>
            <a:t>Tijorat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tashkilotlarining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ta’sischisi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aksiyadori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ishtirokchisi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bundan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aksiyadorlik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jamiyatlarining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erkin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muomalada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aksiyalarining</a:t>
          </a:r>
          <a:r>
            <a:rPr lang="en-US" sz="1500" dirty="0">
              <a:latin typeface="Times New Roman" panose="02020603050405020304" pitchFamily="18" charset="0"/>
              <a:cs typeface="Times New Roman" panose="02020603050405020304" pitchFamily="18" charset="0"/>
            </a:rPr>
            <a:t> 10 </a:t>
          </a:r>
          <a:r>
            <a:rPr lang="en-US" sz="1500" dirty="0" err="1">
              <a:latin typeface="Times New Roman" panose="02020603050405020304" pitchFamily="18" charset="0"/>
              <a:cs typeface="Times New Roman" panose="02020603050405020304" pitchFamily="18" charset="0"/>
            </a:rPr>
            <a:t>foizigacha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egalik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qilish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hollari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mustasno</a:t>
          </a:r>
          <a:r>
            <a:rPr lang="en-US" sz="1500" dirty="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dgm:t>
    </dgm:pt>
    <dgm:pt modelId="{20EDB466-CB19-4A82-B777-37B54D316C06}" type="parTrans" cxnId="{82F1639C-89F9-4327-B8B9-82FB8423E55B}">
      <dgm:prSet/>
      <dgm:spPr/>
      <dgm:t>
        <a:bodyPr/>
        <a:lstStyle/>
        <a:p>
          <a:endParaRPr lang="ru-RU" sz="1500">
            <a:latin typeface="Times New Roman" panose="02020603050405020304" pitchFamily="18" charset="0"/>
            <a:cs typeface="Times New Roman" panose="02020603050405020304" pitchFamily="18" charset="0"/>
          </a:endParaRPr>
        </a:p>
      </dgm:t>
    </dgm:pt>
    <dgm:pt modelId="{90703118-92C6-4DC3-8629-DBB3FDA5F979}" type="sibTrans" cxnId="{82F1639C-89F9-4327-B8B9-82FB8423E55B}">
      <dgm:prSet/>
      <dgm:spPr/>
      <dgm:t>
        <a:bodyPr/>
        <a:lstStyle/>
        <a:p>
          <a:endParaRPr lang="ru-RU" sz="1500">
            <a:latin typeface="Times New Roman" panose="02020603050405020304" pitchFamily="18" charset="0"/>
            <a:cs typeface="Times New Roman" panose="02020603050405020304" pitchFamily="18" charset="0"/>
          </a:endParaRPr>
        </a:p>
      </dgm:t>
    </dgm:pt>
    <dgm:pt modelId="{FF476449-FFDC-4FBD-9532-B1108430FC31}">
      <dgm:prSet phldrT="[Текст]" custT="1"/>
      <dgm:spPr/>
      <dgm:t>
        <a:bodyPr/>
        <a:lstStyle/>
        <a:p>
          <a:pPr algn="just"/>
          <a:r>
            <a:rPr lang="en-US" sz="1500" dirty="0" err="1">
              <a:latin typeface="Times New Roman" panose="02020603050405020304" pitchFamily="18" charset="0"/>
              <a:cs typeface="Times New Roman" panose="02020603050405020304" pitchFamily="18" charset="0"/>
            </a:rPr>
            <a:t>O‘zi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mehnat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faoliyatini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amalga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oshirayotgan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bankning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nazoratida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tadbirkorlik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faoliyati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subyektining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aksiyalariga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ustav</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ustav</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fondi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kapitali</a:t>
          </a:r>
          <a:r>
            <a:rPr lang="en-US" sz="1500" dirty="0">
              <a:latin typeface="Times New Roman" panose="02020603050405020304" pitchFamily="18" charset="0"/>
              <a:cs typeface="Times New Roman" panose="02020603050405020304" pitchFamily="18" charset="0"/>
            </a:rPr>
            <a:t>)</a:t>
          </a:r>
          <a:r>
            <a:rPr lang="en-US" sz="1500" dirty="0" err="1">
              <a:latin typeface="Times New Roman" panose="02020603050405020304" pitchFamily="18" charset="0"/>
              <a:cs typeface="Times New Roman" panose="02020603050405020304" pitchFamily="18" charset="0"/>
            </a:rPr>
            <a:t>dagi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ulushlariga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egali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qilish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shuningdek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ushbu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tadbirkorlik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faoliyati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subyektlarining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boshqaruv</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organi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a’zosi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bo‘lish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bundan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qonunchilikda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nazarda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tutilgan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hollar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mustasno</a:t>
          </a:r>
          <a:r>
            <a:rPr lang="en-US" sz="1500" dirty="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dgm:t>
    </dgm:pt>
    <dgm:pt modelId="{1DD1BDF9-D6BB-49D7-98B1-FF08619679C8}" type="parTrans" cxnId="{307A99AE-68B2-4E50-B21E-434DF977F868}">
      <dgm:prSet/>
      <dgm:spPr/>
      <dgm:t>
        <a:bodyPr/>
        <a:lstStyle/>
        <a:p>
          <a:endParaRPr lang="ru-RU" sz="1500">
            <a:latin typeface="Times New Roman" panose="02020603050405020304" pitchFamily="18" charset="0"/>
            <a:cs typeface="Times New Roman" panose="02020603050405020304" pitchFamily="18" charset="0"/>
          </a:endParaRPr>
        </a:p>
      </dgm:t>
    </dgm:pt>
    <dgm:pt modelId="{6DD5B5AF-13E9-4B49-A3E7-C2CAF60BE947}" type="sibTrans" cxnId="{307A99AE-68B2-4E50-B21E-434DF977F868}">
      <dgm:prSet/>
      <dgm:spPr/>
      <dgm:t>
        <a:bodyPr/>
        <a:lstStyle/>
        <a:p>
          <a:endParaRPr lang="ru-RU" sz="1500">
            <a:latin typeface="Times New Roman" panose="02020603050405020304" pitchFamily="18" charset="0"/>
            <a:cs typeface="Times New Roman" panose="02020603050405020304" pitchFamily="18" charset="0"/>
          </a:endParaRPr>
        </a:p>
      </dgm:t>
    </dgm:pt>
    <dgm:pt modelId="{84F10DAE-EE7F-4247-A984-FF82F8274CE3}">
      <dgm:prSet phldrT="[Текст]" custT="1"/>
      <dgm:spPr/>
      <dgm:t>
        <a:bodyPr/>
        <a:lstStyle/>
        <a:p>
          <a:pPr algn="just"/>
          <a:r>
            <a:rPr lang="en-US" sz="1500" dirty="0" err="1">
              <a:latin typeface="Times New Roman" panose="02020603050405020304" pitchFamily="18" charset="0"/>
              <a:cs typeface="Times New Roman" panose="02020603050405020304" pitchFamily="18" charset="0"/>
            </a:rPr>
            <a:t>O‘zi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mehnat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faoliyatini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amalga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oshirayotgan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bankda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o‘ziga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taalluqli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ishlarni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ko‘rib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chiqishda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yoki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o‘ziga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aloqador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shaxslarga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taalluqli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bo‘lgan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ishlarni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ko‘rib</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chiqishda</a:t>
          </a:r>
          <a:r>
            <a:rPr lang="en-US" sz="1500" dirty="0">
              <a:latin typeface="Times New Roman" panose="02020603050405020304" pitchFamily="18" charset="0"/>
              <a:cs typeface="Times New Roman" panose="02020603050405020304" pitchFamily="18" charset="0"/>
            </a:rPr>
            <a:t> vakil </a:t>
          </a:r>
          <a:r>
            <a:rPr lang="en-US" sz="1500" dirty="0" err="1">
              <a:latin typeface="Times New Roman" panose="02020603050405020304" pitchFamily="18" charset="0"/>
              <a:cs typeface="Times New Roman" panose="02020603050405020304" pitchFamily="18" charset="0"/>
            </a:rPr>
            <a:t>sifatida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ishtirok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etish</a:t>
          </a:r>
          <a:r>
            <a:rPr lang="en-US" sz="1500" dirty="0">
              <a:latin typeface="Times New Roman" panose="02020603050405020304" pitchFamily="18" charset="0"/>
              <a:cs typeface="Times New Roman" panose="02020603050405020304" pitchFamily="18" charset="0"/>
            </a:rPr>
            <a:t>, agar u </a:t>
          </a:r>
          <a:r>
            <a:rPr lang="en-US" sz="1500" dirty="0" err="1">
              <a:latin typeface="Times New Roman" panose="02020603050405020304" pitchFamily="18" charset="0"/>
              <a:cs typeface="Times New Roman" panose="02020603050405020304" pitchFamily="18" charset="0"/>
            </a:rPr>
            <a:t>qonunchilikka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muvofiq</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qonuniy</a:t>
          </a:r>
          <a:r>
            <a:rPr lang="en-US" sz="1500" dirty="0">
              <a:latin typeface="Times New Roman" panose="02020603050405020304" pitchFamily="18" charset="0"/>
              <a:cs typeface="Times New Roman" panose="02020603050405020304" pitchFamily="18" charset="0"/>
            </a:rPr>
            <a:t> vakil </a:t>
          </a:r>
          <a:r>
            <a:rPr lang="en-US" sz="1500" dirty="0" err="1">
              <a:latin typeface="Times New Roman" panose="02020603050405020304" pitchFamily="18" charset="0"/>
              <a:cs typeface="Times New Roman" panose="02020603050405020304" pitchFamily="18" charset="0"/>
            </a:rPr>
            <a:t>bo‘lmasa</a:t>
          </a:r>
          <a:endParaRPr lang="ru-RU" sz="1500" dirty="0">
            <a:latin typeface="Times New Roman" panose="02020603050405020304" pitchFamily="18" charset="0"/>
            <a:cs typeface="Times New Roman" panose="02020603050405020304" pitchFamily="18" charset="0"/>
          </a:endParaRPr>
        </a:p>
      </dgm:t>
    </dgm:pt>
    <dgm:pt modelId="{6BB0E80A-6343-4B4A-B485-7D69D7F20E7F}" type="parTrans" cxnId="{E42A74C1-0917-4218-9183-280FF31E8233}">
      <dgm:prSet/>
      <dgm:spPr/>
      <dgm:t>
        <a:bodyPr/>
        <a:lstStyle/>
        <a:p>
          <a:endParaRPr lang="ru-RU" sz="1500">
            <a:latin typeface="Times New Roman" panose="02020603050405020304" pitchFamily="18" charset="0"/>
            <a:cs typeface="Times New Roman" panose="02020603050405020304" pitchFamily="18" charset="0"/>
          </a:endParaRPr>
        </a:p>
      </dgm:t>
    </dgm:pt>
    <dgm:pt modelId="{C078E375-536A-4628-B6D0-E8DE617249EE}" type="sibTrans" cxnId="{E42A74C1-0917-4218-9183-280FF31E8233}">
      <dgm:prSet/>
      <dgm:spPr/>
      <dgm:t>
        <a:bodyPr/>
        <a:lstStyle/>
        <a:p>
          <a:endParaRPr lang="ru-RU" sz="1500">
            <a:latin typeface="Times New Roman" panose="02020603050405020304" pitchFamily="18" charset="0"/>
            <a:cs typeface="Times New Roman" panose="02020603050405020304" pitchFamily="18" charset="0"/>
          </a:endParaRPr>
        </a:p>
      </dgm:t>
    </dgm:pt>
    <dgm:pt modelId="{B03BD410-D39C-4D4D-A947-F8D53DBEE6DB}" type="pres">
      <dgm:prSet presAssocID="{189C7A52-EFA6-4B00-B5C6-6ADFF1B54046}" presName="linear" presStyleCnt="0">
        <dgm:presLayoutVars>
          <dgm:dir/>
          <dgm:animLvl val="lvl"/>
          <dgm:resizeHandles val="exact"/>
        </dgm:presLayoutVars>
      </dgm:prSet>
      <dgm:spPr/>
    </dgm:pt>
    <dgm:pt modelId="{3FBA4A65-D9BA-4CD2-A976-15248456F1BD}" type="pres">
      <dgm:prSet presAssocID="{7D023AE4-4D75-401D-9E29-C6A1A41591C6}" presName="parentLin" presStyleCnt="0"/>
      <dgm:spPr/>
    </dgm:pt>
    <dgm:pt modelId="{078424FC-8093-4DBF-B92C-A08CF89DFE99}" type="pres">
      <dgm:prSet presAssocID="{7D023AE4-4D75-401D-9E29-C6A1A41591C6}" presName="parentLeftMargin" presStyleLbl="node1" presStyleIdx="0" presStyleCnt="7"/>
      <dgm:spPr/>
    </dgm:pt>
    <dgm:pt modelId="{D120C67D-AA2E-42DD-9FC8-EFCD19CBE798}" type="pres">
      <dgm:prSet presAssocID="{7D023AE4-4D75-401D-9E29-C6A1A41591C6}" presName="parentText" presStyleLbl="node1" presStyleIdx="0" presStyleCnt="7" custScaleX="116043">
        <dgm:presLayoutVars>
          <dgm:chMax val="0"/>
          <dgm:bulletEnabled val="1"/>
        </dgm:presLayoutVars>
      </dgm:prSet>
      <dgm:spPr/>
    </dgm:pt>
    <dgm:pt modelId="{FDC345E5-FD4E-461D-9700-43EC393BAE16}" type="pres">
      <dgm:prSet presAssocID="{7D023AE4-4D75-401D-9E29-C6A1A41591C6}" presName="negativeSpace" presStyleCnt="0"/>
      <dgm:spPr/>
    </dgm:pt>
    <dgm:pt modelId="{4A2A6729-18DE-4315-869E-40E744D54DB4}" type="pres">
      <dgm:prSet presAssocID="{7D023AE4-4D75-401D-9E29-C6A1A41591C6}" presName="childText" presStyleLbl="conFgAcc1" presStyleIdx="0" presStyleCnt="7">
        <dgm:presLayoutVars>
          <dgm:bulletEnabled val="1"/>
        </dgm:presLayoutVars>
      </dgm:prSet>
      <dgm:spPr/>
    </dgm:pt>
    <dgm:pt modelId="{5791E8BB-6901-4DEB-A794-DDC69C6D3A45}" type="pres">
      <dgm:prSet presAssocID="{EBE87B22-9380-4AF9-9F66-79DD90FFD417}" presName="spaceBetweenRectangles" presStyleCnt="0"/>
      <dgm:spPr/>
    </dgm:pt>
    <dgm:pt modelId="{E46AA993-7952-43F0-AB80-C392CDB8D0B9}" type="pres">
      <dgm:prSet presAssocID="{E2F87A90-EC6A-4873-8ACD-58D59F9453C0}" presName="parentLin" presStyleCnt="0"/>
      <dgm:spPr/>
    </dgm:pt>
    <dgm:pt modelId="{04175D3F-7C22-4E2D-A280-7344695EC7A3}" type="pres">
      <dgm:prSet presAssocID="{E2F87A90-EC6A-4873-8ACD-58D59F9453C0}" presName="parentLeftMargin" presStyleLbl="node1" presStyleIdx="0" presStyleCnt="7"/>
      <dgm:spPr/>
    </dgm:pt>
    <dgm:pt modelId="{DD724180-4CA9-4751-9241-73A2E2B708D6}" type="pres">
      <dgm:prSet presAssocID="{E2F87A90-EC6A-4873-8ACD-58D59F9453C0}" presName="parentText" presStyleLbl="node1" presStyleIdx="1" presStyleCnt="7" custScaleX="116375">
        <dgm:presLayoutVars>
          <dgm:chMax val="0"/>
          <dgm:bulletEnabled val="1"/>
        </dgm:presLayoutVars>
      </dgm:prSet>
      <dgm:spPr/>
    </dgm:pt>
    <dgm:pt modelId="{3FEE80CE-64D3-4319-8CAF-59930573A53C}" type="pres">
      <dgm:prSet presAssocID="{E2F87A90-EC6A-4873-8ACD-58D59F9453C0}" presName="negativeSpace" presStyleCnt="0"/>
      <dgm:spPr/>
    </dgm:pt>
    <dgm:pt modelId="{3E42932F-DFB0-4B1D-8E91-16790CCE457E}" type="pres">
      <dgm:prSet presAssocID="{E2F87A90-EC6A-4873-8ACD-58D59F9453C0}" presName="childText" presStyleLbl="conFgAcc1" presStyleIdx="1" presStyleCnt="7">
        <dgm:presLayoutVars>
          <dgm:bulletEnabled val="1"/>
        </dgm:presLayoutVars>
      </dgm:prSet>
      <dgm:spPr/>
    </dgm:pt>
    <dgm:pt modelId="{78EBEE7F-60C0-460D-9B19-9BCC03E5D043}" type="pres">
      <dgm:prSet presAssocID="{CB2D329C-C8C2-45A1-A2CD-6E81AB73EC8D}" presName="spaceBetweenRectangles" presStyleCnt="0"/>
      <dgm:spPr/>
    </dgm:pt>
    <dgm:pt modelId="{CB32E550-16C7-4840-899F-633D51515621}" type="pres">
      <dgm:prSet presAssocID="{E1E872BA-069E-4C96-9F6D-BCCD8B0EE98E}" presName="parentLin" presStyleCnt="0"/>
      <dgm:spPr/>
    </dgm:pt>
    <dgm:pt modelId="{FAD18281-FAFB-46F3-8572-E22E38728652}" type="pres">
      <dgm:prSet presAssocID="{E1E872BA-069E-4C96-9F6D-BCCD8B0EE98E}" presName="parentLeftMargin" presStyleLbl="node1" presStyleIdx="1" presStyleCnt="7"/>
      <dgm:spPr/>
    </dgm:pt>
    <dgm:pt modelId="{CBEEE12B-F725-4250-A054-1EDBB47414F0}" type="pres">
      <dgm:prSet presAssocID="{E1E872BA-069E-4C96-9F6D-BCCD8B0EE98E}" presName="parentText" presStyleLbl="node1" presStyleIdx="2" presStyleCnt="7" custScaleX="116457">
        <dgm:presLayoutVars>
          <dgm:chMax val="0"/>
          <dgm:bulletEnabled val="1"/>
        </dgm:presLayoutVars>
      </dgm:prSet>
      <dgm:spPr/>
    </dgm:pt>
    <dgm:pt modelId="{121F1B14-EE0C-46F8-AA8E-9706413AF333}" type="pres">
      <dgm:prSet presAssocID="{E1E872BA-069E-4C96-9F6D-BCCD8B0EE98E}" presName="negativeSpace" presStyleCnt="0"/>
      <dgm:spPr/>
    </dgm:pt>
    <dgm:pt modelId="{056F4509-329A-422F-B734-93E29A43499E}" type="pres">
      <dgm:prSet presAssocID="{E1E872BA-069E-4C96-9F6D-BCCD8B0EE98E}" presName="childText" presStyleLbl="conFgAcc1" presStyleIdx="2" presStyleCnt="7">
        <dgm:presLayoutVars>
          <dgm:bulletEnabled val="1"/>
        </dgm:presLayoutVars>
      </dgm:prSet>
      <dgm:spPr/>
    </dgm:pt>
    <dgm:pt modelId="{4595F4A9-AC0E-4211-9762-5542FC6E3649}" type="pres">
      <dgm:prSet presAssocID="{94E51757-28B9-4C5E-9D90-B69A4B8728B5}" presName="spaceBetweenRectangles" presStyleCnt="0"/>
      <dgm:spPr/>
    </dgm:pt>
    <dgm:pt modelId="{10296D48-936B-4BD9-833C-9CA6968B0B1A}" type="pres">
      <dgm:prSet presAssocID="{486C2F55-7B8A-4BAE-9B41-6132B7A99146}" presName="parentLin" presStyleCnt="0"/>
      <dgm:spPr/>
    </dgm:pt>
    <dgm:pt modelId="{2D2D1F38-01FB-4602-80C3-88574FEE23FE}" type="pres">
      <dgm:prSet presAssocID="{486C2F55-7B8A-4BAE-9B41-6132B7A99146}" presName="parentLeftMargin" presStyleLbl="node1" presStyleIdx="2" presStyleCnt="7"/>
      <dgm:spPr/>
    </dgm:pt>
    <dgm:pt modelId="{7D823AE8-AD95-4718-A7BF-916D81B20818}" type="pres">
      <dgm:prSet presAssocID="{486C2F55-7B8A-4BAE-9B41-6132B7A99146}" presName="parentText" presStyleLbl="node1" presStyleIdx="3" presStyleCnt="7" custScaleX="116679">
        <dgm:presLayoutVars>
          <dgm:chMax val="0"/>
          <dgm:bulletEnabled val="1"/>
        </dgm:presLayoutVars>
      </dgm:prSet>
      <dgm:spPr/>
    </dgm:pt>
    <dgm:pt modelId="{546F9FE8-7DD3-493A-BA73-25E3AF4ABA49}" type="pres">
      <dgm:prSet presAssocID="{486C2F55-7B8A-4BAE-9B41-6132B7A99146}" presName="negativeSpace" presStyleCnt="0"/>
      <dgm:spPr/>
    </dgm:pt>
    <dgm:pt modelId="{1273CBF7-16DA-4BEF-974C-3669C5449CCF}" type="pres">
      <dgm:prSet presAssocID="{486C2F55-7B8A-4BAE-9B41-6132B7A99146}" presName="childText" presStyleLbl="conFgAcc1" presStyleIdx="3" presStyleCnt="7">
        <dgm:presLayoutVars>
          <dgm:bulletEnabled val="1"/>
        </dgm:presLayoutVars>
      </dgm:prSet>
      <dgm:spPr/>
    </dgm:pt>
    <dgm:pt modelId="{0CC718D2-298D-4D4D-A1A7-DDB3A39A4E51}" type="pres">
      <dgm:prSet presAssocID="{90703118-92C6-4DC3-8629-DBB3FDA5F979}" presName="spaceBetweenRectangles" presStyleCnt="0"/>
      <dgm:spPr/>
    </dgm:pt>
    <dgm:pt modelId="{5BF2BF71-EE5C-4103-A5A5-3BCE116CF865}" type="pres">
      <dgm:prSet presAssocID="{FF476449-FFDC-4FBD-9532-B1108430FC31}" presName="parentLin" presStyleCnt="0"/>
      <dgm:spPr/>
    </dgm:pt>
    <dgm:pt modelId="{A8753D4C-C729-4A12-81AE-A8F4E340DCA6}" type="pres">
      <dgm:prSet presAssocID="{FF476449-FFDC-4FBD-9532-B1108430FC31}" presName="parentLeftMargin" presStyleLbl="node1" presStyleIdx="3" presStyleCnt="7"/>
      <dgm:spPr/>
    </dgm:pt>
    <dgm:pt modelId="{C946F93D-3371-4F25-B82A-6B6C328399D3}" type="pres">
      <dgm:prSet presAssocID="{FF476449-FFDC-4FBD-9532-B1108430FC31}" presName="parentText" presStyleLbl="node1" presStyleIdx="4" presStyleCnt="7" custScaleX="117032" custScaleY="125964">
        <dgm:presLayoutVars>
          <dgm:chMax val="0"/>
          <dgm:bulletEnabled val="1"/>
        </dgm:presLayoutVars>
      </dgm:prSet>
      <dgm:spPr/>
    </dgm:pt>
    <dgm:pt modelId="{4A4AEC56-6BFE-47FE-A8DE-13609C60E3F8}" type="pres">
      <dgm:prSet presAssocID="{FF476449-FFDC-4FBD-9532-B1108430FC31}" presName="negativeSpace" presStyleCnt="0"/>
      <dgm:spPr/>
    </dgm:pt>
    <dgm:pt modelId="{AAF5A0EE-AB13-472E-AD46-49C4D95FF42E}" type="pres">
      <dgm:prSet presAssocID="{FF476449-FFDC-4FBD-9532-B1108430FC31}" presName="childText" presStyleLbl="conFgAcc1" presStyleIdx="4" presStyleCnt="7">
        <dgm:presLayoutVars>
          <dgm:bulletEnabled val="1"/>
        </dgm:presLayoutVars>
      </dgm:prSet>
      <dgm:spPr/>
    </dgm:pt>
    <dgm:pt modelId="{DFFC4192-7962-47BA-9D16-D487911645D5}" type="pres">
      <dgm:prSet presAssocID="{6DD5B5AF-13E9-4B49-A3E7-C2CAF60BE947}" presName="spaceBetweenRectangles" presStyleCnt="0"/>
      <dgm:spPr/>
    </dgm:pt>
    <dgm:pt modelId="{FBFABA1E-453B-4C28-812C-EAFE828142C9}" type="pres">
      <dgm:prSet presAssocID="{84F10DAE-EE7F-4247-A984-FF82F8274CE3}" presName="parentLin" presStyleCnt="0"/>
      <dgm:spPr/>
    </dgm:pt>
    <dgm:pt modelId="{59348C22-5984-41B0-9EAF-4C289A03BEDC}" type="pres">
      <dgm:prSet presAssocID="{84F10DAE-EE7F-4247-A984-FF82F8274CE3}" presName="parentLeftMargin" presStyleLbl="node1" presStyleIdx="4" presStyleCnt="7"/>
      <dgm:spPr/>
    </dgm:pt>
    <dgm:pt modelId="{10FA39A6-DFCF-497B-BF4E-5D1C9B3E50B6}" type="pres">
      <dgm:prSet presAssocID="{84F10DAE-EE7F-4247-A984-FF82F8274CE3}" presName="parentText" presStyleLbl="node1" presStyleIdx="5" presStyleCnt="7" custScaleX="117333" custScaleY="114646">
        <dgm:presLayoutVars>
          <dgm:chMax val="0"/>
          <dgm:bulletEnabled val="1"/>
        </dgm:presLayoutVars>
      </dgm:prSet>
      <dgm:spPr/>
    </dgm:pt>
    <dgm:pt modelId="{90744A01-9C77-4A85-9C51-B32291B34D80}" type="pres">
      <dgm:prSet presAssocID="{84F10DAE-EE7F-4247-A984-FF82F8274CE3}" presName="negativeSpace" presStyleCnt="0"/>
      <dgm:spPr/>
    </dgm:pt>
    <dgm:pt modelId="{01CFB4DE-FE1C-4BB9-B7F8-6E73A7F3F8A1}" type="pres">
      <dgm:prSet presAssocID="{84F10DAE-EE7F-4247-A984-FF82F8274CE3}" presName="childText" presStyleLbl="conFgAcc1" presStyleIdx="5" presStyleCnt="7">
        <dgm:presLayoutVars>
          <dgm:bulletEnabled val="1"/>
        </dgm:presLayoutVars>
      </dgm:prSet>
      <dgm:spPr/>
    </dgm:pt>
    <dgm:pt modelId="{48F06DCE-6B48-4221-8A6C-7A485E44D28C}" type="pres">
      <dgm:prSet presAssocID="{C078E375-536A-4628-B6D0-E8DE617249EE}" presName="spaceBetweenRectangles" presStyleCnt="0"/>
      <dgm:spPr/>
    </dgm:pt>
    <dgm:pt modelId="{36AF5D19-2EFE-4806-B03B-DF6EE6A51C19}" type="pres">
      <dgm:prSet presAssocID="{88C98FE0-39D1-42AC-A318-717003EAA550}" presName="parentLin" presStyleCnt="0"/>
      <dgm:spPr/>
    </dgm:pt>
    <dgm:pt modelId="{079CFA34-7DA4-4FE4-A233-F956E27C581E}" type="pres">
      <dgm:prSet presAssocID="{88C98FE0-39D1-42AC-A318-717003EAA550}" presName="parentLeftMargin" presStyleLbl="node1" presStyleIdx="5" presStyleCnt="7"/>
      <dgm:spPr/>
    </dgm:pt>
    <dgm:pt modelId="{4D12560C-01F5-4D8A-99CC-245763F2B0D9}" type="pres">
      <dgm:prSet presAssocID="{88C98FE0-39D1-42AC-A318-717003EAA550}" presName="parentText" presStyleLbl="node1" presStyleIdx="6" presStyleCnt="7" custScaleX="117979">
        <dgm:presLayoutVars>
          <dgm:chMax val="0"/>
          <dgm:bulletEnabled val="1"/>
        </dgm:presLayoutVars>
      </dgm:prSet>
      <dgm:spPr/>
    </dgm:pt>
    <dgm:pt modelId="{006C7B2B-2CE2-48E3-902E-282A007458CB}" type="pres">
      <dgm:prSet presAssocID="{88C98FE0-39D1-42AC-A318-717003EAA550}" presName="negativeSpace" presStyleCnt="0"/>
      <dgm:spPr/>
    </dgm:pt>
    <dgm:pt modelId="{97842469-F5CF-46B8-9D9F-7D961859C396}" type="pres">
      <dgm:prSet presAssocID="{88C98FE0-39D1-42AC-A318-717003EAA550}" presName="childText" presStyleLbl="conFgAcc1" presStyleIdx="6" presStyleCnt="7">
        <dgm:presLayoutVars>
          <dgm:bulletEnabled val="1"/>
        </dgm:presLayoutVars>
      </dgm:prSet>
      <dgm:spPr/>
    </dgm:pt>
  </dgm:ptLst>
  <dgm:cxnLst>
    <dgm:cxn modelId="{D0CFF604-C64B-4E5F-B7FF-284CC20598CF}" srcId="{189C7A52-EFA6-4B00-B5C6-6ADFF1B54046}" destId="{E2F87A90-EC6A-4873-8ACD-58D59F9453C0}" srcOrd="1" destOrd="0" parTransId="{EEAEAC65-3156-46B5-9B3F-9232306FAB6C}" sibTransId="{CB2D329C-C8C2-45A1-A2CD-6E81AB73EC8D}"/>
    <dgm:cxn modelId="{4B6B970A-5542-427C-9C39-1C5B711AA8D9}" type="presOf" srcId="{E2F87A90-EC6A-4873-8ACD-58D59F9453C0}" destId="{04175D3F-7C22-4E2D-A280-7344695EC7A3}" srcOrd="0" destOrd="0" presId="urn:microsoft.com/office/officeart/2005/8/layout/list1"/>
    <dgm:cxn modelId="{9DF9AF11-118F-414F-89F6-5243A2EF8EF3}" type="presOf" srcId="{486C2F55-7B8A-4BAE-9B41-6132B7A99146}" destId="{2D2D1F38-01FB-4602-80C3-88574FEE23FE}" srcOrd="0" destOrd="0" presId="urn:microsoft.com/office/officeart/2005/8/layout/list1"/>
    <dgm:cxn modelId="{9D3E8E19-DEA1-4794-9F74-E9AF8D462B8A}" srcId="{189C7A52-EFA6-4B00-B5C6-6ADFF1B54046}" destId="{7D023AE4-4D75-401D-9E29-C6A1A41591C6}" srcOrd="0" destOrd="0" parTransId="{55FF73AA-5F62-419E-BF94-2AB1564A3E49}" sibTransId="{EBE87B22-9380-4AF9-9F66-79DD90FFD417}"/>
    <dgm:cxn modelId="{99E54A2A-0339-4A3F-A538-16AB05F54A79}" type="presOf" srcId="{FF476449-FFDC-4FBD-9532-B1108430FC31}" destId="{A8753D4C-C729-4A12-81AE-A8F4E340DCA6}" srcOrd="0" destOrd="0" presId="urn:microsoft.com/office/officeart/2005/8/layout/list1"/>
    <dgm:cxn modelId="{99062D2B-4093-41B3-A9E9-66B21B6DB746}" type="presOf" srcId="{FF476449-FFDC-4FBD-9532-B1108430FC31}" destId="{C946F93D-3371-4F25-B82A-6B6C328399D3}" srcOrd="1" destOrd="0" presId="urn:microsoft.com/office/officeart/2005/8/layout/list1"/>
    <dgm:cxn modelId="{C1DE6E4B-B47A-4BD3-A465-0F502BA4DEC1}" type="presOf" srcId="{486C2F55-7B8A-4BAE-9B41-6132B7A99146}" destId="{7D823AE8-AD95-4718-A7BF-916D81B20818}" srcOrd="1" destOrd="0" presId="urn:microsoft.com/office/officeart/2005/8/layout/list1"/>
    <dgm:cxn modelId="{944AEB6F-A220-4FA5-8831-0B25BC18A371}" type="presOf" srcId="{84F10DAE-EE7F-4247-A984-FF82F8274CE3}" destId="{10FA39A6-DFCF-497B-BF4E-5D1C9B3E50B6}" srcOrd="1" destOrd="0" presId="urn:microsoft.com/office/officeart/2005/8/layout/list1"/>
    <dgm:cxn modelId="{82F1639C-89F9-4327-B8B9-82FB8423E55B}" srcId="{189C7A52-EFA6-4B00-B5C6-6ADFF1B54046}" destId="{486C2F55-7B8A-4BAE-9B41-6132B7A99146}" srcOrd="3" destOrd="0" parTransId="{20EDB466-CB19-4A82-B777-37B54D316C06}" sibTransId="{90703118-92C6-4DC3-8629-DBB3FDA5F979}"/>
    <dgm:cxn modelId="{3CCA6A9F-A1E0-4ADC-B4B7-B639D5DB278A}" type="presOf" srcId="{88C98FE0-39D1-42AC-A318-717003EAA550}" destId="{079CFA34-7DA4-4FE4-A233-F956E27C581E}" srcOrd="0" destOrd="0" presId="urn:microsoft.com/office/officeart/2005/8/layout/list1"/>
    <dgm:cxn modelId="{307A99AE-68B2-4E50-B21E-434DF977F868}" srcId="{189C7A52-EFA6-4B00-B5C6-6ADFF1B54046}" destId="{FF476449-FFDC-4FBD-9532-B1108430FC31}" srcOrd="4" destOrd="0" parTransId="{1DD1BDF9-D6BB-49D7-98B1-FF08619679C8}" sibTransId="{6DD5B5AF-13E9-4B49-A3E7-C2CAF60BE947}"/>
    <dgm:cxn modelId="{C3C0C0BD-44B8-427D-B8C1-5535FFE303F2}" type="presOf" srcId="{E1E872BA-069E-4C96-9F6D-BCCD8B0EE98E}" destId="{FAD18281-FAFB-46F3-8572-E22E38728652}" srcOrd="0" destOrd="0" presId="urn:microsoft.com/office/officeart/2005/8/layout/list1"/>
    <dgm:cxn modelId="{E42A74C1-0917-4218-9183-280FF31E8233}" srcId="{189C7A52-EFA6-4B00-B5C6-6ADFF1B54046}" destId="{84F10DAE-EE7F-4247-A984-FF82F8274CE3}" srcOrd="5" destOrd="0" parTransId="{6BB0E80A-6343-4B4A-B485-7D69D7F20E7F}" sibTransId="{C078E375-536A-4628-B6D0-E8DE617249EE}"/>
    <dgm:cxn modelId="{5E4733C8-0A38-41AB-A4A4-F44AA1A97CE1}" type="presOf" srcId="{7D023AE4-4D75-401D-9E29-C6A1A41591C6}" destId="{D120C67D-AA2E-42DD-9FC8-EFCD19CBE798}" srcOrd="1" destOrd="0" presId="urn:microsoft.com/office/officeart/2005/8/layout/list1"/>
    <dgm:cxn modelId="{CA8AE1CE-E21A-4CF5-8C34-EEF51DBB5F42}" type="presOf" srcId="{189C7A52-EFA6-4B00-B5C6-6ADFF1B54046}" destId="{B03BD410-D39C-4D4D-A947-F8D53DBEE6DB}" srcOrd="0" destOrd="0" presId="urn:microsoft.com/office/officeart/2005/8/layout/list1"/>
    <dgm:cxn modelId="{E1212ED2-13D3-4D46-AD8D-97A3BA636109}" type="presOf" srcId="{88C98FE0-39D1-42AC-A318-717003EAA550}" destId="{4D12560C-01F5-4D8A-99CC-245763F2B0D9}" srcOrd="1" destOrd="0" presId="urn:microsoft.com/office/officeart/2005/8/layout/list1"/>
    <dgm:cxn modelId="{585A99E0-3E4F-47EB-9276-BE228C73E8EF}" srcId="{189C7A52-EFA6-4B00-B5C6-6ADFF1B54046}" destId="{88C98FE0-39D1-42AC-A318-717003EAA550}" srcOrd="6" destOrd="0" parTransId="{48746D13-ABF7-41C0-9B0A-0B1E6D2ECC3B}" sibTransId="{C6DBFBE9-4E9D-47C4-AE1F-7BDD1E1A94A2}"/>
    <dgm:cxn modelId="{A401A9E0-C140-40B1-8BD0-41967668610A}" type="presOf" srcId="{84F10DAE-EE7F-4247-A984-FF82F8274CE3}" destId="{59348C22-5984-41B0-9EAF-4C289A03BEDC}" srcOrd="0" destOrd="0" presId="urn:microsoft.com/office/officeart/2005/8/layout/list1"/>
    <dgm:cxn modelId="{BBD24AE9-920F-4858-B133-C6E1DA043C92}" type="presOf" srcId="{7D023AE4-4D75-401D-9E29-C6A1A41591C6}" destId="{078424FC-8093-4DBF-B92C-A08CF89DFE99}" srcOrd="0" destOrd="0" presId="urn:microsoft.com/office/officeart/2005/8/layout/list1"/>
    <dgm:cxn modelId="{CB4F08EF-6E0A-4613-B497-85AB12CEE113}" type="presOf" srcId="{E1E872BA-069E-4C96-9F6D-BCCD8B0EE98E}" destId="{CBEEE12B-F725-4250-A054-1EDBB47414F0}" srcOrd="1" destOrd="0" presId="urn:microsoft.com/office/officeart/2005/8/layout/list1"/>
    <dgm:cxn modelId="{A24630F5-F9B2-4A1D-8852-08E3341FFE64}" type="presOf" srcId="{E2F87A90-EC6A-4873-8ACD-58D59F9453C0}" destId="{DD724180-4CA9-4751-9241-73A2E2B708D6}" srcOrd="1" destOrd="0" presId="urn:microsoft.com/office/officeart/2005/8/layout/list1"/>
    <dgm:cxn modelId="{65AED6FA-981F-4DC3-91F8-A37C8024F135}" srcId="{189C7A52-EFA6-4B00-B5C6-6ADFF1B54046}" destId="{E1E872BA-069E-4C96-9F6D-BCCD8B0EE98E}" srcOrd="2" destOrd="0" parTransId="{C09C3619-4831-485D-8FD9-17F9D406D7EC}" sibTransId="{94E51757-28B9-4C5E-9D90-B69A4B8728B5}"/>
    <dgm:cxn modelId="{1B05D181-091F-44D7-86D0-D7183403B5A9}" type="presParOf" srcId="{B03BD410-D39C-4D4D-A947-F8D53DBEE6DB}" destId="{3FBA4A65-D9BA-4CD2-A976-15248456F1BD}" srcOrd="0" destOrd="0" presId="urn:microsoft.com/office/officeart/2005/8/layout/list1"/>
    <dgm:cxn modelId="{F091CF59-B5A0-492D-91D9-C165D1C0CE67}" type="presParOf" srcId="{3FBA4A65-D9BA-4CD2-A976-15248456F1BD}" destId="{078424FC-8093-4DBF-B92C-A08CF89DFE99}" srcOrd="0" destOrd="0" presId="urn:microsoft.com/office/officeart/2005/8/layout/list1"/>
    <dgm:cxn modelId="{BC6D2D0A-B942-41B7-8B33-302A05A08275}" type="presParOf" srcId="{3FBA4A65-D9BA-4CD2-A976-15248456F1BD}" destId="{D120C67D-AA2E-42DD-9FC8-EFCD19CBE798}" srcOrd="1" destOrd="0" presId="urn:microsoft.com/office/officeart/2005/8/layout/list1"/>
    <dgm:cxn modelId="{3D86376C-45A7-4BD5-A96A-489B719A5204}" type="presParOf" srcId="{B03BD410-D39C-4D4D-A947-F8D53DBEE6DB}" destId="{FDC345E5-FD4E-461D-9700-43EC393BAE16}" srcOrd="1" destOrd="0" presId="urn:microsoft.com/office/officeart/2005/8/layout/list1"/>
    <dgm:cxn modelId="{B161906D-149F-47F4-ACED-7501BB9704F9}" type="presParOf" srcId="{B03BD410-D39C-4D4D-A947-F8D53DBEE6DB}" destId="{4A2A6729-18DE-4315-869E-40E744D54DB4}" srcOrd="2" destOrd="0" presId="urn:microsoft.com/office/officeart/2005/8/layout/list1"/>
    <dgm:cxn modelId="{0EA9106C-8FD7-4E8E-9C55-D13A55AF5F95}" type="presParOf" srcId="{B03BD410-D39C-4D4D-A947-F8D53DBEE6DB}" destId="{5791E8BB-6901-4DEB-A794-DDC69C6D3A45}" srcOrd="3" destOrd="0" presId="urn:microsoft.com/office/officeart/2005/8/layout/list1"/>
    <dgm:cxn modelId="{3C575078-D08C-46B7-A54A-EE929488AD47}" type="presParOf" srcId="{B03BD410-D39C-4D4D-A947-F8D53DBEE6DB}" destId="{E46AA993-7952-43F0-AB80-C392CDB8D0B9}" srcOrd="4" destOrd="0" presId="urn:microsoft.com/office/officeart/2005/8/layout/list1"/>
    <dgm:cxn modelId="{C400F96C-48F7-4999-B00A-226CFD7C9C75}" type="presParOf" srcId="{E46AA993-7952-43F0-AB80-C392CDB8D0B9}" destId="{04175D3F-7C22-4E2D-A280-7344695EC7A3}" srcOrd="0" destOrd="0" presId="urn:microsoft.com/office/officeart/2005/8/layout/list1"/>
    <dgm:cxn modelId="{7CFAA9F6-6348-47D3-8776-F46DC20AC313}" type="presParOf" srcId="{E46AA993-7952-43F0-AB80-C392CDB8D0B9}" destId="{DD724180-4CA9-4751-9241-73A2E2B708D6}" srcOrd="1" destOrd="0" presId="urn:microsoft.com/office/officeart/2005/8/layout/list1"/>
    <dgm:cxn modelId="{A11A5817-B4CC-4738-90E7-0F2F4F2308D3}" type="presParOf" srcId="{B03BD410-D39C-4D4D-A947-F8D53DBEE6DB}" destId="{3FEE80CE-64D3-4319-8CAF-59930573A53C}" srcOrd="5" destOrd="0" presId="urn:microsoft.com/office/officeart/2005/8/layout/list1"/>
    <dgm:cxn modelId="{D8F965D5-5887-4A7B-B1FE-B154B2F53079}" type="presParOf" srcId="{B03BD410-D39C-4D4D-A947-F8D53DBEE6DB}" destId="{3E42932F-DFB0-4B1D-8E91-16790CCE457E}" srcOrd="6" destOrd="0" presId="urn:microsoft.com/office/officeart/2005/8/layout/list1"/>
    <dgm:cxn modelId="{98425289-6777-49E8-80CE-8FDF8E844F8F}" type="presParOf" srcId="{B03BD410-D39C-4D4D-A947-F8D53DBEE6DB}" destId="{78EBEE7F-60C0-460D-9B19-9BCC03E5D043}" srcOrd="7" destOrd="0" presId="urn:microsoft.com/office/officeart/2005/8/layout/list1"/>
    <dgm:cxn modelId="{2F2152D1-461C-4C9D-8331-E771C03273F2}" type="presParOf" srcId="{B03BD410-D39C-4D4D-A947-F8D53DBEE6DB}" destId="{CB32E550-16C7-4840-899F-633D51515621}" srcOrd="8" destOrd="0" presId="urn:microsoft.com/office/officeart/2005/8/layout/list1"/>
    <dgm:cxn modelId="{E0F5FBFC-461C-4C13-8CBE-BAC7594DE216}" type="presParOf" srcId="{CB32E550-16C7-4840-899F-633D51515621}" destId="{FAD18281-FAFB-46F3-8572-E22E38728652}" srcOrd="0" destOrd="0" presId="urn:microsoft.com/office/officeart/2005/8/layout/list1"/>
    <dgm:cxn modelId="{3DB1FFB7-0E7B-45FB-BB56-D5E5AB34A2BB}" type="presParOf" srcId="{CB32E550-16C7-4840-899F-633D51515621}" destId="{CBEEE12B-F725-4250-A054-1EDBB47414F0}" srcOrd="1" destOrd="0" presId="urn:microsoft.com/office/officeart/2005/8/layout/list1"/>
    <dgm:cxn modelId="{1A1D8505-B56B-4B0C-B663-BF8F53BB6411}" type="presParOf" srcId="{B03BD410-D39C-4D4D-A947-F8D53DBEE6DB}" destId="{121F1B14-EE0C-46F8-AA8E-9706413AF333}" srcOrd="9" destOrd="0" presId="urn:microsoft.com/office/officeart/2005/8/layout/list1"/>
    <dgm:cxn modelId="{25EBBC0A-B91A-4D35-A430-6B5E4B9EAA7C}" type="presParOf" srcId="{B03BD410-D39C-4D4D-A947-F8D53DBEE6DB}" destId="{056F4509-329A-422F-B734-93E29A43499E}" srcOrd="10" destOrd="0" presId="urn:microsoft.com/office/officeart/2005/8/layout/list1"/>
    <dgm:cxn modelId="{6FD35DB3-A59A-4C91-A001-CDC972D34ECC}" type="presParOf" srcId="{B03BD410-D39C-4D4D-A947-F8D53DBEE6DB}" destId="{4595F4A9-AC0E-4211-9762-5542FC6E3649}" srcOrd="11" destOrd="0" presId="urn:microsoft.com/office/officeart/2005/8/layout/list1"/>
    <dgm:cxn modelId="{543F0AAD-3FC1-43D2-A991-F69CED881DE2}" type="presParOf" srcId="{B03BD410-D39C-4D4D-A947-F8D53DBEE6DB}" destId="{10296D48-936B-4BD9-833C-9CA6968B0B1A}" srcOrd="12" destOrd="0" presId="urn:microsoft.com/office/officeart/2005/8/layout/list1"/>
    <dgm:cxn modelId="{E7D2CFB8-3B9B-4FA8-BC60-C196FB40DC0C}" type="presParOf" srcId="{10296D48-936B-4BD9-833C-9CA6968B0B1A}" destId="{2D2D1F38-01FB-4602-80C3-88574FEE23FE}" srcOrd="0" destOrd="0" presId="urn:microsoft.com/office/officeart/2005/8/layout/list1"/>
    <dgm:cxn modelId="{1F553A62-3C15-445F-BE04-3ACAFC04F060}" type="presParOf" srcId="{10296D48-936B-4BD9-833C-9CA6968B0B1A}" destId="{7D823AE8-AD95-4718-A7BF-916D81B20818}" srcOrd="1" destOrd="0" presId="urn:microsoft.com/office/officeart/2005/8/layout/list1"/>
    <dgm:cxn modelId="{20D26199-9FD5-4065-B5F9-AA496EE5BED8}" type="presParOf" srcId="{B03BD410-D39C-4D4D-A947-F8D53DBEE6DB}" destId="{546F9FE8-7DD3-493A-BA73-25E3AF4ABA49}" srcOrd="13" destOrd="0" presId="urn:microsoft.com/office/officeart/2005/8/layout/list1"/>
    <dgm:cxn modelId="{655E3C1A-7697-4D52-BEB4-79F5D89A5023}" type="presParOf" srcId="{B03BD410-D39C-4D4D-A947-F8D53DBEE6DB}" destId="{1273CBF7-16DA-4BEF-974C-3669C5449CCF}" srcOrd="14" destOrd="0" presId="urn:microsoft.com/office/officeart/2005/8/layout/list1"/>
    <dgm:cxn modelId="{C3BBBCF9-F7A3-46F6-89C4-FC301D0F84DE}" type="presParOf" srcId="{B03BD410-D39C-4D4D-A947-F8D53DBEE6DB}" destId="{0CC718D2-298D-4D4D-A1A7-DDB3A39A4E51}" srcOrd="15" destOrd="0" presId="urn:microsoft.com/office/officeart/2005/8/layout/list1"/>
    <dgm:cxn modelId="{E6EEDEC5-41EA-4FFD-BEB7-0A2870D84B7F}" type="presParOf" srcId="{B03BD410-D39C-4D4D-A947-F8D53DBEE6DB}" destId="{5BF2BF71-EE5C-4103-A5A5-3BCE116CF865}" srcOrd="16" destOrd="0" presId="urn:microsoft.com/office/officeart/2005/8/layout/list1"/>
    <dgm:cxn modelId="{B584920B-CD9A-49B3-867C-CEB34C69BEDF}" type="presParOf" srcId="{5BF2BF71-EE5C-4103-A5A5-3BCE116CF865}" destId="{A8753D4C-C729-4A12-81AE-A8F4E340DCA6}" srcOrd="0" destOrd="0" presId="urn:microsoft.com/office/officeart/2005/8/layout/list1"/>
    <dgm:cxn modelId="{B04ADD2D-5D24-4196-B89D-50D276359ECA}" type="presParOf" srcId="{5BF2BF71-EE5C-4103-A5A5-3BCE116CF865}" destId="{C946F93D-3371-4F25-B82A-6B6C328399D3}" srcOrd="1" destOrd="0" presId="urn:microsoft.com/office/officeart/2005/8/layout/list1"/>
    <dgm:cxn modelId="{FF5D6893-33C1-422D-AFCF-52973695DB1F}" type="presParOf" srcId="{B03BD410-D39C-4D4D-A947-F8D53DBEE6DB}" destId="{4A4AEC56-6BFE-47FE-A8DE-13609C60E3F8}" srcOrd="17" destOrd="0" presId="urn:microsoft.com/office/officeart/2005/8/layout/list1"/>
    <dgm:cxn modelId="{06C6F644-FAE0-4556-AAB9-64297D0C98CD}" type="presParOf" srcId="{B03BD410-D39C-4D4D-A947-F8D53DBEE6DB}" destId="{AAF5A0EE-AB13-472E-AD46-49C4D95FF42E}" srcOrd="18" destOrd="0" presId="urn:microsoft.com/office/officeart/2005/8/layout/list1"/>
    <dgm:cxn modelId="{96554EF0-B1AF-4A2E-92C1-6FE74162D9AF}" type="presParOf" srcId="{B03BD410-D39C-4D4D-A947-F8D53DBEE6DB}" destId="{DFFC4192-7962-47BA-9D16-D487911645D5}" srcOrd="19" destOrd="0" presId="urn:microsoft.com/office/officeart/2005/8/layout/list1"/>
    <dgm:cxn modelId="{5FB566E4-A8A0-407E-B096-D31F5059FC83}" type="presParOf" srcId="{B03BD410-D39C-4D4D-A947-F8D53DBEE6DB}" destId="{FBFABA1E-453B-4C28-812C-EAFE828142C9}" srcOrd="20" destOrd="0" presId="urn:microsoft.com/office/officeart/2005/8/layout/list1"/>
    <dgm:cxn modelId="{74089DF7-9830-4901-A4A2-EE7B54DF6133}" type="presParOf" srcId="{FBFABA1E-453B-4C28-812C-EAFE828142C9}" destId="{59348C22-5984-41B0-9EAF-4C289A03BEDC}" srcOrd="0" destOrd="0" presId="urn:microsoft.com/office/officeart/2005/8/layout/list1"/>
    <dgm:cxn modelId="{26D3E2C3-9268-4BEF-BB57-CB52ADB68BAF}" type="presParOf" srcId="{FBFABA1E-453B-4C28-812C-EAFE828142C9}" destId="{10FA39A6-DFCF-497B-BF4E-5D1C9B3E50B6}" srcOrd="1" destOrd="0" presId="urn:microsoft.com/office/officeart/2005/8/layout/list1"/>
    <dgm:cxn modelId="{45D90D1C-A1B9-4F6B-8892-408637EF5627}" type="presParOf" srcId="{B03BD410-D39C-4D4D-A947-F8D53DBEE6DB}" destId="{90744A01-9C77-4A85-9C51-B32291B34D80}" srcOrd="21" destOrd="0" presId="urn:microsoft.com/office/officeart/2005/8/layout/list1"/>
    <dgm:cxn modelId="{7A7DDBC5-AE6A-4357-A8A6-BF9E542C009B}" type="presParOf" srcId="{B03BD410-D39C-4D4D-A947-F8D53DBEE6DB}" destId="{01CFB4DE-FE1C-4BB9-B7F8-6E73A7F3F8A1}" srcOrd="22" destOrd="0" presId="urn:microsoft.com/office/officeart/2005/8/layout/list1"/>
    <dgm:cxn modelId="{5AD750B2-755C-4D32-A950-8279DFFA5859}" type="presParOf" srcId="{B03BD410-D39C-4D4D-A947-F8D53DBEE6DB}" destId="{48F06DCE-6B48-4221-8A6C-7A485E44D28C}" srcOrd="23" destOrd="0" presId="urn:microsoft.com/office/officeart/2005/8/layout/list1"/>
    <dgm:cxn modelId="{0A493985-BE15-40EF-A375-560FCDC7D415}" type="presParOf" srcId="{B03BD410-D39C-4D4D-A947-F8D53DBEE6DB}" destId="{36AF5D19-2EFE-4806-B03B-DF6EE6A51C19}" srcOrd="24" destOrd="0" presId="urn:microsoft.com/office/officeart/2005/8/layout/list1"/>
    <dgm:cxn modelId="{E97E1C6F-46E7-46C2-8E2D-E02D871E41CA}" type="presParOf" srcId="{36AF5D19-2EFE-4806-B03B-DF6EE6A51C19}" destId="{079CFA34-7DA4-4FE4-A233-F956E27C581E}" srcOrd="0" destOrd="0" presId="urn:microsoft.com/office/officeart/2005/8/layout/list1"/>
    <dgm:cxn modelId="{4ED61CD8-F14B-4422-8367-1FE774116DB8}" type="presParOf" srcId="{36AF5D19-2EFE-4806-B03B-DF6EE6A51C19}" destId="{4D12560C-01F5-4D8A-99CC-245763F2B0D9}" srcOrd="1" destOrd="0" presId="urn:microsoft.com/office/officeart/2005/8/layout/list1"/>
    <dgm:cxn modelId="{E4BBDE13-3090-4E67-8893-70EA299E5230}" type="presParOf" srcId="{B03BD410-D39C-4D4D-A947-F8D53DBEE6DB}" destId="{006C7B2B-2CE2-48E3-902E-282A007458CB}" srcOrd="25" destOrd="0" presId="urn:microsoft.com/office/officeart/2005/8/layout/list1"/>
    <dgm:cxn modelId="{72128A8D-F96F-4448-897B-4E5C41A7E07C}" type="presParOf" srcId="{B03BD410-D39C-4D4D-A947-F8D53DBEE6DB}" destId="{97842469-F5CF-46B8-9D9F-7D961859C396}"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C3887-CBFB-41E8-BAD3-52ADC90D903E}">
      <dsp:nvSpPr>
        <dsp:cNvPr id="0" name=""/>
        <dsp:cNvSpPr/>
      </dsp:nvSpPr>
      <dsp:spPr>
        <a:xfrm>
          <a:off x="1420" y="914079"/>
          <a:ext cx="2327207" cy="3755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8074" tIns="17780" rIns="128074" bIns="17780" numCol="1" spcCol="1270" anchor="ctr" anchorCtr="0">
          <a:noAutofit/>
        </a:bodyPr>
        <a:lstStyle/>
        <a:p>
          <a:pPr marL="0" lvl="0" indent="0" algn="ctr"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Bank xodimlari tomonidan O‘zbekiston Respublikasi qonunlari va korrupsiyaga qarshi kurashishga doir ichki hujjatlar talablarini tushunish va ularga rioya etilishi</a:t>
          </a:r>
          <a:endParaRPr lang="ru-RU" sz="1400" kern="1200" dirty="0">
            <a:latin typeface="Times New Roman" panose="02020603050405020304" pitchFamily="18" charset="0"/>
            <a:cs typeface="Times New Roman" panose="02020603050405020304" pitchFamily="18" charset="0"/>
          </a:endParaRPr>
        </a:p>
      </dsp:txBody>
      <dsp:txXfrm>
        <a:off x="342232" y="1464033"/>
        <a:ext cx="1645583" cy="2655413"/>
      </dsp:txXfrm>
    </dsp:sp>
    <dsp:sp modelId="{2043BC6D-55E7-4E35-9D26-331701DEE3E4}">
      <dsp:nvSpPr>
        <dsp:cNvPr id="0" name=""/>
        <dsp:cNvSpPr/>
      </dsp:nvSpPr>
      <dsp:spPr>
        <a:xfrm>
          <a:off x="1863186" y="914079"/>
          <a:ext cx="2327207" cy="3755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8074" tIns="17780" rIns="128074" bIns="17780" numCol="1" spcCol="1270" anchor="ctr" anchorCtr="0">
          <a:noAutofit/>
        </a:bodyPr>
        <a:lstStyle/>
        <a:p>
          <a:pPr marL="0" lvl="0" indent="0" algn="ctr"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Bankda korrupsiyaviy xavf-xatarlarni kamaytirish va korrupsiyaga barham berish</a:t>
          </a:r>
          <a:endParaRPr lang="ru-RU" sz="1400" kern="1200" dirty="0">
            <a:latin typeface="Times New Roman" panose="02020603050405020304" pitchFamily="18" charset="0"/>
            <a:cs typeface="Times New Roman" panose="02020603050405020304" pitchFamily="18" charset="0"/>
          </a:endParaRPr>
        </a:p>
      </dsp:txBody>
      <dsp:txXfrm>
        <a:off x="2203998" y="1464033"/>
        <a:ext cx="1645583" cy="2655413"/>
      </dsp:txXfrm>
    </dsp:sp>
    <dsp:sp modelId="{12B2490C-6B42-4333-8F50-37D494531AF6}">
      <dsp:nvSpPr>
        <dsp:cNvPr id="0" name=""/>
        <dsp:cNvSpPr/>
      </dsp:nvSpPr>
      <dsp:spPr>
        <a:xfrm>
          <a:off x="3724952" y="914079"/>
          <a:ext cx="2327207" cy="3755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8074" tIns="17780" rIns="128074" bIns="17780" numCol="1" spcCol="1270" anchor="ctr" anchorCtr="0">
          <a:noAutofit/>
        </a:bodyPr>
        <a:lstStyle/>
        <a:p>
          <a:pPr marL="0" lvl="0" indent="0" algn="ctr"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Bankning barcha faoliyat </a:t>
          </a:r>
          <a:r>
            <a:rPr lang="en-US" sz="1400" kern="1200" dirty="0" err="1">
              <a:latin typeface="Times New Roman" panose="02020603050405020304" pitchFamily="18" charset="0"/>
              <a:cs typeface="Times New Roman" panose="02020603050405020304" pitchFamily="18" charset="0"/>
            </a:rPr>
            <a:t>yo‘nalish</a:t>
          </a:r>
          <a:r>
            <a:rPr lang="uz-Cyrl-UZ" sz="1400" kern="1200" dirty="0">
              <a:latin typeface="Times New Roman" panose="02020603050405020304" pitchFamily="18" charset="0"/>
              <a:cs typeface="Times New Roman" panose="02020603050405020304" pitchFamily="18" charset="0"/>
            </a:rPr>
            <a:t>larida korrupsiyaning oldini olish bo‘yicha chora-tadbirlarni amalga oshirish</a:t>
          </a:r>
          <a:endParaRPr lang="ru-RU" sz="1400" kern="1200" dirty="0">
            <a:latin typeface="Times New Roman" panose="02020603050405020304" pitchFamily="18" charset="0"/>
            <a:cs typeface="Times New Roman" panose="02020603050405020304" pitchFamily="18" charset="0"/>
          </a:endParaRPr>
        </a:p>
      </dsp:txBody>
      <dsp:txXfrm>
        <a:off x="4065764" y="1464033"/>
        <a:ext cx="1645583" cy="2655413"/>
      </dsp:txXfrm>
    </dsp:sp>
    <dsp:sp modelId="{FD5D7209-491B-4EAC-8B59-4BAEC85AE1C7}">
      <dsp:nvSpPr>
        <dsp:cNvPr id="0" name=""/>
        <dsp:cNvSpPr/>
      </dsp:nvSpPr>
      <dsp:spPr>
        <a:xfrm>
          <a:off x="5586718" y="914079"/>
          <a:ext cx="2327207" cy="3755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8074" tIns="17780" rIns="128074"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A</a:t>
          </a:r>
          <a:r>
            <a:rPr lang="uz-Cyrl-UZ" sz="1400" kern="1200" dirty="0">
              <a:latin typeface="Times New Roman" panose="02020603050405020304" pitchFamily="18" charset="0"/>
              <a:cs typeface="Times New Roman" panose="02020603050405020304" pitchFamily="18" charset="0"/>
            </a:rPr>
            <a:t>holi va tadbirkorlarning Bank faoliyati yuzasidan huquqiy ongi va huquqiy madaniyati darajasini oshirish, jamiyatda korrupsiyaga nisbatan murosasiz munosabatni shakllantirish</a:t>
          </a:r>
          <a:endParaRPr lang="ru-RU" sz="1400" kern="1200" dirty="0">
            <a:latin typeface="Times New Roman" panose="02020603050405020304" pitchFamily="18" charset="0"/>
            <a:cs typeface="Times New Roman" panose="02020603050405020304" pitchFamily="18" charset="0"/>
          </a:endParaRPr>
        </a:p>
      </dsp:txBody>
      <dsp:txXfrm>
        <a:off x="5927530" y="1464033"/>
        <a:ext cx="1645583" cy="2655413"/>
      </dsp:txXfrm>
    </dsp:sp>
    <dsp:sp modelId="{8EE233BF-C4F1-4F82-97AD-F4B44560FD19}">
      <dsp:nvSpPr>
        <dsp:cNvPr id="0" name=""/>
        <dsp:cNvSpPr/>
      </dsp:nvSpPr>
      <dsp:spPr>
        <a:xfrm>
          <a:off x="7448484" y="914079"/>
          <a:ext cx="2327207" cy="3755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8074" tIns="17780" rIns="128074" bIns="17780" numCol="1" spcCol="1270" anchor="ctr" anchorCtr="0">
          <a:noAutofit/>
        </a:bodyPr>
        <a:lstStyle/>
        <a:p>
          <a:pPr marL="0" lvl="0" indent="0" algn="ctr"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Bank xodimlari faoliyatining shaffofligi va xulq-atvor me’yorlariga muvofiqligini ta’minlash</a:t>
          </a:r>
          <a:endParaRPr lang="ru-RU" sz="1400" kern="1200" dirty="0">
            <a:latin typeface="Times New Roman" panose="02020603050405020304" pitchFamily="18" charset="0"/>
            <a:cs typeface="Times New Roman" panose="02020603050405020304" pitchFamily="18" charset="0"/>
          </a:endParaRPr>
        </a:p>
      </dsp:txBody>
      <dsp:txXfrm>
        <a:off x="7789296" y="1464033"/>
        <a:ext cx="1645583" cy="2655413"/>
      </dsp:txXfrm>
    </dsp:sp>
    <dsp:sp modelId="{C863CE70-2777-4890-BA36-07D4B6D00946}">
      <dsp:nvSpPr>
        <dsp:cNvPr id="0" name=""/>
        <dsp:cNvSpPr/>
      </dsp:nvSpPr>
      <dsp:spPr>
        <a:xfrm>
          <a:off x="9310250" y="914079"/>
          <a:ext cx="2327207" cy="3755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8074" tIns="17780" rIns="128074"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K</a:t>
          </a:r>
          <a:r>
            <a:rPr lang="uz-Cyrl-UZ" sz="1400" kern="1200" dirty="0">
              <a:latin typeface="Times New Roman" panose="02020603050405020304" pitchFamily="18" charset="0"/>
              <a:cs typeface="Times New Roman" panose="02020603050405020304" pitchFamily="18" charset="0"/>
            </a:rPr>
            <a:t>orrupsiyaviy harakatlarni o‘z vaqtida aniqlash, ularga barham berish, ularning oqibatlari, ularni keltirib chiqaruvchi sabab va shart-sharoitlarni bartaraf etish, korrupsiyaviy harakatlarni sodir etganlik uchun javobgarlikning muqarrarligi tamoyilini ta’minlash</a:t>
          </a:r>
          <a:endParaRPr lang="ru-RU" sz="1400" kern="1200" dirty="0">
            <a:latin typeface="Times New Roman" panose="02020603050405020304" pitchFamily="18" charset="0"/>
            <a:cs typeface="Times New Roman" panose="02020603050405020304" pitchFamily="18" charset="0"/>
          </a:endParaRPr>
        </a:p>
      </dsp:txBody>
      <dsp:txXfrm>
        <a:off x="9651062" y="1464033"/>
        <a:ext cx="1645583" cy="2655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0A82A-FC5E-4F29-A3D7-FCA39E81202F}">
      <dsp:nvSpPr>
        <dsp:cNvPr id="0" name=""/>
        <dsp:cNvSpPr/>
      </dsp:nvSpPr>
      <dsp:spPr>
        <a:xfrm rot="5400000">
          <a:off x="574726" y="1277216"/>
          <a:ext cx="2001589" cy="24116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C96163-A4C0-48A6-91D8-8AE265598FBD}">
      <dsp:nvSpPr>
        <dsp:cNvPr id="0" name=""/>
        <dsp:cNvSpPr/>
      </dsp:nvSpPr>
      <dsp:spPr>
        <a:xfrm>
          <a:off x="1035537" y="338"/>
          <a:ext cx="2679614" cy="16077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O‘ziga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nisbatan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manfaatlar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to‘qnashuvi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yuzaga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kelgan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rahbarning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bevosita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bo‘ysunuvidagi</a:t>
          </a:r>
          <a:r>
            <a:rPr lang="en-US" sz="1500" kern="1200" dirty="0">
              <a:latin typeface="Times New Roman" panose="02020603050405020304" pitchFamily="18" charset="0"/>
              <a:cs typeface="Times New Roman" panose="02020603050405020304" pitchFamily="18" charset="0"/>
            </a:rPr>
            <a:t> bank </a:t>
          </a:r>
          <a:r>
            <a:rPr lang="en-US" sz="1500" kern="1200" dirty="0" err="1">
              <a:latin typeface="Times New Roman" panose="02020603050405020304" pitchFamily="18" charset="0"/>
              <a:cs typeface="Times New Roman" panose="02020603050405020304" pitchFamily="18" charset="0"/>
            </a:rPr>
            <a:t>xodimini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manfaatlar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to‘qnashuvi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yuzaga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kelmaydigan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boshqa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rahbarning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bo‘ysunuviga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o‘tkazish</a:t>
          </a:r>
          <a:endParaRPr lang="ru-RU" sz="1500" kern="1200" dirty="0">
            <a:latin typeface="Times New Roman" panose="02020603050405020304" pitchFamily="18" charset="0"/>
            <a:cs typeface="Times New Roman" panose="02020603050405020304" pitchFamily="18" charset="0"/>
          </a:endParaRPr>
        </a:p>
      </dsp:txBody>
      <dsp:txXfrm>
        <a:off x="1082627" y="47428"/>
        <a:ext cx="2585434" cy="1513588"/>
      </dsp:txXfrm>
    </dsp:sp>
    <dsp:sp modelId="{4E29E5E6-CDEE-4518-920B-2E05F690AA5E}">
      <dsp:nvSpPr>
        <dsp:cNvPr id="0" name=""/>
        <dsp:cNvSpPr/>
      </dsp:nvSpPr>
      <dsp:spPr>
        <a:xfrm rot="5400000">
          <a:off x="574726" y="3286927"/>
          <a:ext cx="2001589" cy="24116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DF6C92-6746-460B-A285-4D35968916F8}">
      <dsp:nvSpPr>
        <dsp:cNvPr id="0" name=""/>
        <dsp:cNvSpPr/>
      </dsp:nvSpPr>
      <dsp:spPr>
        <a:xfrm>
          <a:off x="1035537" y="2010049"/>
          <a:ext cx="2679614" cy="16077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Bank </a:t>
          </a:r>
          <a:r>
            <a:rPr lang="en-US" sz="1500" kern="1200" dirty="0" err="1">
              <a:latin typeface="Times New Roman" panose="02020603050405020304" pitchFamily="18" charset="0"/>
              <a:cs typeface="Times New Roman" panose="02020603050405020304" pitchFamily="18" charset="0"/>
            </a:rPr>
            <a:t>xodimini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manfaatlar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to‘qnashuvi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yuzaga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kelishi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mumkin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kollegial</a:t>
          </a:r>
          <a:r>
            <a:rPr lang="en-US" sz="1500" kern="1200" dirty="0">
              <a:latin typeface="Times New Roman" panose="02020603050405020304" pitchFamily="18" charset="0"/>
              <a:cs typeface="Times New Roman" panose="02020603050405020304" pitchFamily="18" charset="0"/>
            </a:rPr>
            <a:t> organ </a:t>
          </a:r>
          <a:r>
            <a:rPr lang="en-US" sz="1500" kern="1200" dirty="0" err="1">
              <a:latin typeface="Times New Roman" panose="02020603050405020304" pitchFamily="18" charset="0"/>
              <a:cs typeface="Times New Roman" panose="02020603050405020304" pitchFamily="18" charset="0"/>
            </a:rPr>
            <a:t>tarkibidan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ixtiyoriy</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ravishda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o‘zini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o‘zi</a:t>
          </a:r>
          <a:r>
            <a:rPr lang="en-US" sz="1500" kern="1200" dirty="0">
              <a:latin typeface="Times New Roman" panose="02020603050405020304" pitchFamily="18" charset="0"/>
              <a:cs typeface="Times New Roman" panose="02020603050405020304" pitchFamily="18" charset="0"/>
            </a:rPr>
            <a:t> rad </a:t>
          </a:r>
          <a:r>
            <a:rPr lang="en-US" sz="1500" kern="1200" dirty="0" err="1">
              <a:latin typeface="Times New Roman" panose="02020603050405020304" pitchFamily="18" charset="0"/>
              <a:cs typeface="Times New Roman" panose="02020603050405020304" pitchFamily="18" charset="0"/>
            </a:rPr>
            <a:t>etish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orqali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yoki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majburan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chetlashtirish</a:t>
          </a:r>
          <a:endParaRPr lang="ru-RU" sz="1500" kern="1200" dirty="0">
            <a:latin typeface="Times New Roman" panose="02020603050405020304" pitchFamily="18" charset="0"/>
            <a:cs typeface="Times New Roman" panose="02020603050405020304" pitchFamily="18" charset="0"/>
          </a:endParaRPr>
        </a:p>
      </dsp:txBody>
      <dsp:txXfrm>
        <a:off x="1082627" y="2057139"/>
        <a:ext cx="2585434" cy="1513588"/>
      </dsp:txXfrm>
    </dsp:sp>
    <dsp:sp modelId="{A3E81680-777C-4B73-8187-24204C81D145}">
      <dsp:nvSpPr>
        <dsp:cNvPr id="0" name=""/>
        <dsp:cNvSpPr/>
      </dsp:nvSpPr>
      <dsp:spPr>
        <a:xfrm>
          <a:off x="1579581" y="4291782"/>
          <a:ext cx="3555766" cy="24116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DC9A0-6C5F-4E7C-905F-2B38F529BCBE}">
      <dsp:nvSpPr>
        <dsp:cNvPr id="0" name=""/>
        <dsp:cNvSpPr/>
      </dsp:nvSpPr>
      <dsp:spPr>
        <a:xfrm>
          <a:off x="1035537" y="4019760"/>
          <a:ext cx="2679614" cy="16077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Bank </a:t>
          </a:r>
          <a:r>
            <a:rPr lang="en-US" sz="1500" kern="1200" dirty="0" err="1">
              <a:latin typeface="Times New Roman" panose="02020603050405020304" pitchFamily="18" charset="0"/>
              <a:cs typeface="Times New Roman" panose="02020603050405020304" pitchFamily="18" charset="0"/>
            </a:rPr>
            <a:t>xodimining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lavozim</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majburiyatlari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yoki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xizmat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vakolatlari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doirasini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qayta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ko‘rib</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chiqish</a:t>
          </a:r>
          <a:endParaRPr lang="ru-RU" sz="1500" kern="1200" dirty="0">
            <a:latin typeface="Times New Roman" panose="02020603050405020304" pitchFamily="18" charset="0"/>
            <a:cs typeface="Times New Roman" panose="02020603050405020304" pitchFamily="18" charset="0"/>
          </a:endParaRPr>
        </a:p>
      </dsp:txBody>
      <dsp:txXfrm>
        <a:off x="1082627" y="4066850"/>
        <a:ext cx="2585434" cy="1513588"/>
      </dsp:txXfrm>
    </dsp:sp>
    <dsp:sp modelId="{F3D9EF1B-720D-43C8-87D2-0E634D61DCC8}">
      <dsp:nvSpPr>
        <dsp:cNvPr id="0" name=""/>
        <dsp:cNvSpPr/>
      </dsp:nvSpPr>
      <dsp:spPr>
        <a:xfrm rot="16200000">
          <a:off x="4138613" y="3286927"/>
          <a:ext cx="2001589" cy="24116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E0EEC2-69C5-473A-9D27-13D5B9C895DB}">
      <dsp:nvSpPr>
        <dsp:cNvPr id="0" name=""/>
        <dsp:cNvSpPr/>
      </dsp:nvSpPr>
      <dsp:spPr>
        <a:xfrm>
          <a:off x="4599425" y="4019760"/>
          <a:ext cx="2679614" cy="16077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Bank </a:t>
          </a:r>
          <a:r>
            <a:rPr lang="en-US" sz="1500" kern="1200" dirty="0" err="1">
              <a:latin typeface="Times New Roman" panose="02020603050405020304" pitchFamily="18" charset="0"/>
              <a:cs typeface="Times New Roman" panose="02020603050405020304" pitchFamily="18" charset="0"/>
            </a:rPr>
            <a:t>xodimining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bankning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manfaatlar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to‘qnashuviga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olib</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kelishi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mumkin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axborotidan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hujjatlaridan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foydalanishiga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cheklovlar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belgilash</a:t>
          </a:r>
          <a:endParaRPr lang="ru-RU" sz="1500" kern="1200" dirty="0">
            <a:latin typeface="Times New Roman" panose="02020603050405020304" pitchFamily="18" charset="0"/>
            <a:cs typeface="Times New Roman" panose="02020603050405020304" pitchFamily="18" charset="0"/>
          </a:endParaRPr>
        </a:p>
      </dsp:txBody>
      <dsp:txXfrm>
        <a:off x="4646515" y="4066850"/>
        <a:ext cx="2585434" cy="1513588"/>
      </dsp:txXfrm>
    </dsp:sp>
    <dsp:sp modelId="{6C47EBA0-4468-4A17-B2EA-3524E853454F}">
      <dsp:nvSpPr>
        <dsp:cNvPr id="0" name=""/>
        <dsp:cNvSpPr/>
      </dsp:nvSpPr>
      <dsp:spPr>
        <a:xfrm rot="16200000">
          <a:off x="4138613" y="1277216"/>
          <a:ext cx="2001589" cy="24116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64D5C4-F13D-46AA-890D-4FC20928B366}">
      <dsp:nvSpPr>
        <dsp:cNvPr id="0" name=""/>
        <dsp:cNvSpPr/>
      </dsp:nvSpPr>
      <dsp:spPr>
        <a:xfrm>
          <a:off x="4599425" y="2010049"/>
          <a:ext cx="2679614" cy="16077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Bank </a:t>
          </a:r>
          <a:r>
            <a:rPr lang="en-US" sz="1500" kern="1200" dirty="0" err="1">
              <a:latin typeface="Times New Roman" panose="02020603050405020304" pitchFamily="18" charset="0"/>
              <a:cs typeface="Times New Roman" panose="02020603050405020304" pitchFamily="18" charset="0"/>
            </a:rPr>
            <a:t>xodimining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yakka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tartibda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qarorlar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qabul</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qilishga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doir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vakolatlarini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qonunchilikka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muvofiq</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amalga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oshirishi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ustidan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kollegial</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nazoratni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ta’minlash</a:t>
          </a:r>
          <a:endParaRPr lang="ru-RU" sz="1500" kern="1200" dirty="0">
            <a:latin typeface="Times New Roman" panose="02020603050405020304" pitchFamily="18" charset="0"/>
            <a:cs typeface="Times New Roman" panose="02020603050405020304" pitchFamily="18" charset="0"/>
          </a:endParaRPr>
        </a:p>
      </dsp:txBody>
      <dsp:txXfrm>
        <a:off x="4646515" y="2057139"/>
        <a:ext cx="2585434" cy="1513588"/>
      </dsp:txXfrm>
    </dsp:sp>
    <dsp:sp modelId="{D3DB43B0-E290-44DE-99C5-6E2ABE3A68B5}">
      <dsp:nvSpPr>
        <dsp:cNvPr id="0" name=""/>
        <dsp:cNvSpPr/>
      </dsp:nvSpPr>
      <dsp:spPr>
        <a:xfrm>
          <a:off x="5143469" y="272360"/>
          <a:ext cx="3555766" cy="24116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7FD02-37DF-4C06-B162-CE9AF950066A}">
      <dsp:nvSpPr>
        <dsp:cNvPr id="0" name=""/>
        <dsp:cNvSpPr/>
      </dsp:nvSpPr>
      <dsp:spPr>
        <a:xfrm>
          <a:off x="4599425" y="338"/>
          <a:ext cx="2679614" cy="16077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Bank </a:t>
          </a:r>
          <a:r>
            <a:rPr lang="en-US" sz="1500" kern="1200" dirty="0" err="1">
              <a:latin typeface="Times New Roman" panose="02020603050405020304" pitchFamily="18" charset="0"/>
              <a:cs typeface="Times New Roman" panose="02020603050405020304" pitchFamily="18" charset="0"/>
            </a:rPr>
            <a:t>xodimiga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o‘zidagi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shaxsiy</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manfaatdorlikni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qonunchilikka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muvofiq</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bartaraf</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etishi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to‘g‘risida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takliflar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taqdim</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etish</a:t>
          </a:r>
          <a:endParaRPr lang="ru-RU" sz="1500" kern="1200" dirty="0">
            <a:latin typeface="Times New Roman" panose="02020603050405020304" pitchFamily="18" charset="0"/>
            <a:cs typeface="Times New Roman" panose="02020603050405020304" pitchFamily="18" charset="0"/>
          </a:endParaRPr>
        </a:p>
      </dsp:txBody>
      <dsp:txXfrm>
        <a:off x="4646515" y="47428"/>
        <a:ext cx="2585434" cy="1513588"/>
      </dsp:txXfrm>
    </dsp:sp>
    <dsp:sp modelId="{165C10E9-C9F1-49BC-B4A9-A94A4D3467AC}">
      <dsp:nvSpPr>
        <dsp:cNvPr id="0" name=""/>
        <dsp:cNvSpPr/>
      </dsp:nvSpPr>
      <dsp:spPr>
        <a:xfrm rot="5400000">
          <a:off x="7605550" y="1374166"/>
          <a:ext cx="2195491" cy="24116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FCC89D-CDAA-4EB9-83CE-A29842EA4964}">
      <dsp:nvSpPr>
        <dsp:cNvPr id="0" name=""/>
        <dsp:cNvSpPr/>
      </dsp:nvSpPr>
      <dsp:spPr>
        <a:xfrm>
          <a:off x="8163312" y="338"/>
          <a:ext cx="2679614" cy="16077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Xodim</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tomonidan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o‘zi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mehnat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xizmat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faoliyatini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amalga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oshirayotgan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bankning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manfaatlariga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zid</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shaxsiy</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manfaatdorligidan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voz</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kechish</a:t>
          </a:r>
          <a:endParaRPr lang="ru-RU" sz="1500" kern="1200" dirty="0">
            <a:latin typeface="Times New Roman" panose="02020603050405020304" pitchFamily="18" charset="0"/>
            <a:cs typeface="Times New Roman" panose="02020603050405020304" pitchFamily="18" charset="0"/>
          </a:endParaRPr>
        </a:p>
      </dsp:txBody>
      <dsp:txXfrm>
        <a:off x="8210402" y="47428"/>
        <a:ext cx="2585434" cy="1513588"/>
      </dsp:txXfrm>
    </dsp:sp>
    <dsp:sp modelId="{026FC581-61CC-4BB6-B791-71BFC037E1D4}">
      <dsp:nvSpPr>
        <dsp:cNvPr id="0" name=""/>
        <dsp:cNvSpPr/>
      </dsp:nvSpPr>
      <dsp:spPr>
        <a:xfrm>
          <a:off x="8163312" y="2010049"/>
          <a:ext cx="2679614" cy="199754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Bank </a:t>
          </a:r>
          <a:r>
            <a:rPr lang="en-US" sz="1500" kern="1200" dirty="0" err="1">
              <a:latin typeface="Times New Roman" panose="02020603050405020304" pitchFamily="18" charset="0"/>
              <a:cs typeface="Times New Roman" panose="02020603050405020304" pitchFamily="18" charset="0"/>
            </a:rPr>
            <a:t>xodimining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shaxsiy</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manfaatdorligini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bartaraf</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etish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choralarini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ko‘rish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mumkin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bo‘lmagan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taqdirda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xodimning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roziligi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asosida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uni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avvalgi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lavozimiga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teng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boshqa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lavozimga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o‘tkazish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yoki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mehnat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shartnomasini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kontraktni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umumiy</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asoslarda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bekor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qilish</a:t>
          </a:r>
          <a:endParaRPr lang="ru-RU" sz="1500" kern="1200" dirty="0">
            <a:latin typeface="Times New Roman" panose="02020603050405020304" pitchFamily="18" charset="0"/>
            <a:cs typeface="Times New Roman" panose="02020603050405020304" pitchFamily="18" charset="0"/>
          </a:endParaRPr>
        </a:p>
      </dsp:txBody>
      <dsp:txXfrm>
        <a:off x="8221818" y="2068555"/>
        <a:ext cx="2562602" cy="18805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79D3B-7C3F-4E4F-AFA5-88FA98896387}">
      <dsp:nvSpPr>
        <dsp:cNvPr id="0" name=""/>
        <dsp:cNvSpPr/>
      </dsp:nvSpPr>
      <dsp:spPr>
        <a:xfrm flipH="1">
          <a:off x="353255" y="87324"/>
          <a:ext cx="852231" cy="2808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167-modda</a:t>
          </a:r>
          <a:endParaRPr lang="ru-RU" sz="1200" b="1" kern="1200" dirty="0">
            <a:latin typeface="Times New Roman" panose="02020603050405020304" pitchFamily="18" charset="0"/>
            <a:cs typeface="Times New Roman" panose="02020603050405020304" pitchFamily="18" charset="0"/>
          </a:endParaRPr>
        </a:p>
      </dsp:txBody>
      <dsp:txXfrm>
        <a:off x="366963" y="101032"/>
        <a:ext cx="824815" cy="253384"/>
      </dsp:txXfrm>
    </dsp:sp>
    <dsp:sp modelId="{F9FC50D6-001B-4C00-8860-1702CB9F8233}">
      <dsp:nvSpPr>
        <dsp:cNvPr id="0" name=""/>
        <dsp:cNvSpPr/>
      </dsp:nvSpPr>
      <dsp:spPr>
        <a:xfrm>
          <a:off x="0" y="368124"/>
          <a:ext cx="7751083" cy="34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err="1">
              <a:latin typeface="Times New Roman" panose="02020603050405020304" pitchFamily="18" charset="0"/>
              <a:cs typeface="Times New Roman" panose="02020603050405020304" pitchFamily="18" charset="0"/>
            </a:rPr>
            <a:t>O‘zlashtirish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rastarata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yo‘li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bilan</a:t>
          </a:r>
          <a:r>
            <a:rPr lang="en-US" sz="1200" kern="1200" dirty="0">
              <a:latin typeface="Times New Roman" panose="02020603050405020304" pitchFamily="18" charset="0"/>
              <a:cs typeface="Times New Roman" panose="02020603050405020304" pitchFamily="18" charset="0"/>
            </a:rPr>
            <a:t> talon-</a:t>
          </a:r>
          <a:r>
            <a:rPr lang="en-US" sz="1200" kern="1200" dirty="0" err="1">
              <a:latin typeface="Times New Roman" panose="02020603050405020304" pitchFamily="18" charset="0"/>
              <a:cs typeface="Times New Roman" panose="02020603050405020304" pitchFamily="18" charset="0"/>
            </a:rPr>
            <a:t>taroj</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 (300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5-10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368124"/>
        <a:ext cx="7751083" cy="349312"/>
      </dsp:txXfrm>
    </dsp:sp>
    <dsp:sp modelId="{6C733812-1F4E-4576-B09B-01075D304231}">
      <dsp:nvSpPr>
        <dsp:cNvPr id="0" name=""/>
        <dsp:cNvSpPr/>
      </dsp:nvSpPr>
      <dsp:spPr>
        <a:xfrm flipH="1">
          <a:off x="353255" y="717437"/>
          <a:ext cx="852231" cy="280800"/>
        </a:xfrm>
        <a:prstGeom prst="roundRect">
          <a:avLst/>
        </a:prstGeom>
        <a:gradFill rotWithShape="0">
          <a:gsLst>
            <a:gs pos="0">
              <a:schemeClr val="accent2">
                <a:hueOff val="-181920"/>
                <a:satOff val="-10491"/>
                <a:lumOff val="1078"/>
                <a:alphaOff val="0"/>
                <a:lumMod val="110000"/>
                <a:satMod val="105000"/>
                <a:tint val="67000"/>
              </a:schemeClr>
            </a:gs>
            <a:gs pos="50000">
              <a:schemeClr val="accent2">
                <a:hueOff val="-181920"/>
                <a:satOff val="-10491"/>
                <a:lumOff val="1078"/>
                <a:alphaOff val="0"/>
                <a:lumMod val="105000"/>
                <a:satMod val="103000"/>
                <a:tint val="73000"/>
              </a:schemeClr>
            </a:gs>
            <a:gs pos="100000">
              <a:schemeClr val="accent2">
                <a:hueOff val="-181920"/>
                <a:satOff val="-10491"/>
                <a:lumOff val="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205-modda</a:t>
          </a:r>
          <a:endParaRPr lang="ru-RU" sz="1200" b="1" kern="1200" dirty="0">
            <a:latin typeface="Times New Roman" panose="02020603050405020304" pitchFamily="18" charset="0"/>
            <a:cs typeface="Times New Roman" panose="02020603050405020304" pitchFamily="18" charset="0"/>
          </a:endParaRPr>
        </a:p>
      </dsp:txBody>
      <dsp:txXfrm>
        <a:off x="366963" y="731145"/>
        <a:ext cx="824815" cy="253384"/>
      </dsp:txXfrm>
    </dsp:sp>
    <dsp:sp modelId="{6DE0B815-F0EA-4D12-BCD5-38A0187E2C54}">
      <dsp:nvSpPr>
        <dsp:cNvPr id="0" name=""/>
        <dsp:cNvSpPr/>
      </dsp:nvSpPr>
      <dsp:spPr>
        <a:xfrm>
          <a:off x="0" y="998237"/>
          <a:ext cx="7751083" cy="34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err="1">
              <a:latin typeface="Times New Roman" panose="02020603050405020304" pitchFamily="18" charset="0"/>
              <a:cs typeface="Times New Roman" panose="02020603050405020304" pitchFamily="18" charset="0"/>
            </a:rPr>
            <a:t>Hokimiyat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mansab</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vakolatini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suiiste’mol</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 (600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5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998237"/>
        <a:ext cx="7751083" cy="349312"/>
      </dsp:txXfrm>
    </dsp:sp>
    <dsp:sp modelId="{A4D92175-B5DB-4829-BBA1-77F1A1A7B91D}">
      <dsp:nvSpPr>
        <dsp:cNvPr id="0" name=""/>
        <dsp:cNvSpPr/>
      </dsp:nvSpPr>
      <dsp:spPr>
        <a:xfrm flipH="1">
          <a:off x="353255" y="1347549"/>
          <a:ext cx="852231" cy="280800"/>
        </a:xfrm>
        <a:prstGeom prst="roundRect">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206-modda</a:t>
          </a:r>
          <a:endParaRPr lang="ru-RU" sz="1200" b="1" kern="1200" dirty="0">
            <a:latin typeface="Times New Roman" panose="02020603050405020304" pitchFamily="18" charset="0"/>
            <a:cs typeface="Times New Roman" panose="02020603050405020304" pitchFamily="18" charset="0"/>
          </a:endParaRPr>
        </a:p>
      </dsp:txBody>
      <dsp:txXfrm>
        <a:off x="366963" y="1361257"/>
        <a:ext cx="824815" cy="253384"/>
      </dsp:txXfrm>
    </dsp:sp>
    <dsp:sp modelId="{BB08A980-A4BB-4492-8CE0-32D06FA33FBA}">
      <dsp:nvSpPr>
        <dsp:cNvPr id="0" name=""/>
        <dsp:cNvSpPr/>
      </dsp:nvSpPr>
      <dsp:spPr>
        <a:xfrm>
          <a:off x="0" y="1628349"/>
          <a:ext cx="7751083" cy="34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err="1">
              <a:latin typeface="Times New Roman" panose="02020603050405020304" pitchFamily="18" charset="0"/>
              <a:cs typeface="Times New Roman" panose="02020603050405020304" pitchFamily="18" charset="0"/>
            </a:rPr>
            <a:t>Hokimiyat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mansab</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vakolati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doirasidan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chetga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chiqish</a:t>
          </a:r>
          <a:r>
            <a:rPr lang="en-US" sz="1200" kern="1200" dirty="0">
              <a:latin typeface="Times New Roman" panose="02020603050405020304" pitchFamily="18" charset="0"/>
              <a:cs typeface="Times New Roman" panose="02020603050405020304" pitchFamily="18" charset="0"/>
            </a:rPr>
            <a:t> (600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5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1628349"/>
        <a:ext cx="7751083" cy="349312"/>
      </dsp:txXfrm>
    </dsp:sp>
    <dsp:sp modelId="{333C9BD8-4BBB-4C39-A7E8-395BDAA675D3}">
      <dsp:nvSpPr>
        <dsp:cNvPr id="0" name=""/>
        <dsp:cNvSpPr/>
      </dsp:nvSpPr>
      <dsp:spPr>
        <a:xfrm flipH="1">
          <a:off x="353255" y="1977662"/>
          <a:ext cx="852231" cy="280800"/>
        </a:xfrm>
        <a:prstGeom prst="roundRect">
          <a:avLst/>
        </a:prstGeom>
        <a:gradFill rotWithShape="0">
          <a:gsLst>
            <a:gs pos="0">
              <a:schemeClr val="accent2">
                <a:hueOff val="-545761"/>
                <a:satOff val="-31473"/>
                <a:lumOff val="3235"/>
                <a:alphaOff val="0"/>
                <a:lumMod val="110000"/>
                <a:satMod val="105000"/>
                <a:tint val="67000"/>
              </a:schemeClr>
            </a:gs>
            <a:gs pos="50000">
              <a:schemeClr val="accent2">
                <a:hueOff val="-545761"/>
                <a:satOff val="-31473"/>
                <a:lumOff val="3235"/>
                <a:alphaOff val="0"/>
                <a:lumMod val="105000"/>
                <a:satMod val="103000"/>
                <a:tint val="73000"/>
              </a:schemeClr>
            </a:gs>
            <a:gs pos="100000">
              <a:schemeClr val="accent2">
                <a:hueOff val="-545761"/>
                <a:satOff val="-31473"/>
                <a:lumOff val="3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209-modda</a:t>
          </a:r>
          <a:endParaRPr lang="ru-RU" sz="1200" b="1" kern="1200" dirty="0">
            <a:latin typeface="Times New Roman" panose="02020603050405020304" pitchFamily="18" charset="0"/>
            <a:cs typeface="Times New Roman" panose="02020603050405020304" pitchFamily="18" charset="0"/>
          </a:endParaRPr>
        </a:p>
      </dsp:txBody>
      <dsp:txXfrm>
        <a:off x="366963" y="1991370"/>
        <a:ext cx="824815" cy="253384"/>
      </dsp:txXfrm>
    </dsp:sp>
    <dsp:sp modelId="{E15048A4-F74B-464B-97AE-EF07A9C51777}">
      <dsp:nvSpPr>
        <dsp:cNvPr id="0" name=""/>
        <dsp:cNvSpPr/>
      </dsp:nvSpPr>
      <dsp:spPr>
        <a:xfrm>
          <a:off x="0" y="2258462"/>
          <a:ext cx="775108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Times New Roman" panose="02020603050405020304" pitchFamily="18" charset="0"/>
              <a:cs typeface="Times New Roman" panose="02020603050405020304" pitchFamily="18" charset="0"/>
            </a:rPr>
            <a:t>Mansab </a:t>
          </a:r>
          <a:r>
            <a:rPr lang="en-US" sz="1200" kern="1200" dirty="0" err="1">
              <a:latin typeface="Times New Roman" panose="02020603050405020304" pitchFamily="18" charset="0"/>
              <a:cs typeface="Times New Roman" panose="02020603050405020304" pitchFamily="18" charset="0"/>
            </a:rPr>
            <a:t>soxtakorligi</a:t>
          </a:r>
          <a:r>
            <a:rPr lang="en-US" sz="1200" kern="1200" dirty="0">
              <a:latin typeface="Times New Roman" panose="02020603050405020304" pitchFamily="18" charset="0"/>
              <a:cs typeface="Times New Roman" panose="02020603050405020304" pitchFamily="18" charset="0"/>
            </a:rPr>
            <a:t> (600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5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2258462"/>
        <a:ext cx="7751083" cy="248400"/>
      </dsp:txXfrm>
    </dsp:sp>
    <dsp:sp modelId="{985FFAE0-A245-4B46-A640-4AF200EC31EA}">
      <dsp:nvSpPr>
        <dsp:cNvPr id="0" name=""/>
        <dsp:cNvSpPr/>
      </dsp:nvSpPr>
      <dsp:spPr>
        <a:xfrm flipH="1">
          <a:off x="353255" y="2506862"/>
          <a:ext cx="852231" cy="280800"/>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210-modda</a:t>
          </a:r>
          <a:endParaRPr lang="ru-RU" sz="1200" b="1" kern="1200" dirty="0">
            <a:latin typeface="Times New Roman" panose="02020603050405020304" pitchFamily="18" charset="0"/>
            <a:cs typeface="Times New Roman" panose="02020603050405020304" pitchFamily="18" charset="0"/>
          </a:endParaRPr>
        </a:p>
      </dsp:txBody>
      <dsp:txXfrm>
        <a:off x="366963" y="2520570"/>
        <a:ext cx="824815" cy="253384"/>
      </dsp:txXfrm>
    </dsp:sp>
    <dsp:sp modelId="{12D812F4-4FAB-4A2A-AE47-80139E845A90}">
      <dsp:nvSpPr>
        <dsp:cNvPr id="0" name=""/>
        <dsp:cNvSpPr/>
      </dsp:nvSpPr>
      <dsp:spPr>
        <a:xfrm>
          <a:off x="0" y="2787662"/>
          <a:ext cx="775108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Times New Roman" panose="02020603050405020304" pitchFamily="18" charset="0"/>
              <a:cs typeface="Times New Roman" panose="02020603050405020304" pitchFamily="18" charset="0"/>
            </a:rPr>
            <a:t>Pora </a:t>
          </a:r>
          <a:r>
            <a:rPr lang="en-US" sz="1200" kern="1200" dirty="0" err="1">
              <a:latin typeface="Times New Roman" panose="02020603050405020304" pitchFamily="18" charset="0"/>
              <a:cs typeface="Times New Roman" panose="02020603050405020304" pitchFamily="18" charset="0"/>
            </a:rPr>
            <a:t>olish</a:t>
          </a:r>
          <a:r>
            <a:rPr lang="en-US" sz="1200" kern="1200" dirty="0">
              <a:latin typeface="Times New Roman" panose="02020603050405020304" pitchFamily="18" charset="0"/>
              <a:cs typeface="Times New Roman" panose="02020603050405020304" pitchFamily="18" charset="0"/>
            </a:rPr>
            <a:t> (100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15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2787662"/>
        <a:ext cx="7751083" cy="248400"/>
      </dsp:txXfrm>
    </dsp:sp>
    <dsp:sp modelId="{F7BF25AD-5EB0-44A1-AE72-F3BD8855F19E}">
      <dsp:nvSpPr>
        <dsp:cNvPr id="0" name=""/>
        <dsp:cNvSpPr/>
      </dsp:nvSpPr>
      <dsp:spPr>
        <a:xfrm flipH="1">
          <a:off x="353255" y="3036062"/>
          <a:ext cx="852231" cy="280800"/>
        </a:xfrm>
        <a:prstGeom prst="roundRect">
          <a:avLst/>
        </a:prstGeom>
        <a:gradFill rotWithShape="0">
          <a:gsLst>
            <a:gs pos="0">
              <a:schemeClr val="accent2">
                <a:hueOff val="-909602"/>
                <a:satOff val="-52455"/>
                <a:lumOff val="5392"/>
                <a:alphaOff val="0"/>
                <a:lumMod val="110000"/>
                <a:satMod val="105000"/>
                <a:tint val="67000"/>
              </a:schemeClr>
            </a:gs>
            <a:gs pos="50000">
              <a:schemeClr val="accent2">
                <a:hueOff val="-909602"/>
                <a:satOff val="-52455"/>
                <a:lumOff val="5392"/>
                <a:alphaOff val="0"/>
                <a:lumMod val="105000"/>
                <a:satMod val="103000"/>
                <a:tint val="73000"/>
              </a:schemeClr>
            </a:gs>
            <a:gs pos="100000">
              <a:schemeClr val="accent2">
                <a:hueOff val="-909602"/>
                <a:satOff val="-52455"/>
                <a:lumOff val="5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211-modda</a:t>
          </a:r>
          <a:endParaRPr lang="ru-RU" sz="1200" b="1" kern="1200" dirty="0">
            <a:latin typeface="Times New Roman" panose="02020603050405020304" pitchFamily="18" charset="0"/>
            <a:cs typeface="Times New Roman" panose="02020603050405020304" pitchFamily="18" charset="0"/>
          </a:endParaRPr>
        </a:p>
      </dsp:txBody>
      <dsp:txXfrm>
        <a:off x="366963" y="3049770"/>
        <a:ext cx="824815" cy="253384"/>
      </dsp:txXfrm>
    </dsp:sp>
    <dsp:sp modelId="{765D0AC4-DD7A-4E2D-B31B-4AB3638F5E93}">
      <dsp:nvSpPr>
        <dsp:cNvPr id="0" name=""/>
        <dsp:cNvSpPr/>
      </dsp:nvSpPr>
      <dsp:spPr>
        <a:xfrm>
          <a:off x="0" y="3316862"/>
          <a:ext cx="775108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Times New Roman" panose="02020603050405020304" pitchFamily="18" charset="0"/>
              <a:cs typeface="Times New Roman" panose="02020603050405020304" pitchFamily="18" charset="0"/>
            </a:rPr>
            <a:t>Pora </a:t>
          </a:r>
          <a:r>
            <a:rPr lang="en-US" sz="1200" kern="1200" dirty="0" err="1">
              <a:latin typeface="Times New Roman" panose="02020603050405020304" pitchFamily="18" charset="0"/>
              <a:cs typeface="Times New Roman" panose="02020603050405020304" pitchFamily="18" charset="0"/>
            </a:rPr>
            <a:t>berish</a:t>
          </a:r>
          <a:r>
            <a:rPr lang="en-US" sz="1200" kern="1200" dirty="0">
              <a:latin typeface="Times New Roman" panose="02020603050405020304" pitchFamily="18" charset="0"/>
              <a:cs typeface="Times New Roman" panose="02020603050405020304" pitchFamily="18" charset="0"/>
            </a:rPr>
            <a:t> (100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15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3316862"/>
        <a:ext cx="7751083" cy="248400"/>
      </dsp:txXfrm>
    </dsp:sp>
    <dsp:sp modelId="{BFC72E8A-C5B7-43F6-AF99-2D9F0B47DFCE}">
      <dsp:nvSpPr>
        <dsp:cNvPr id="0" name=""/>
        <dsp:cNvSpPr/>
      </dsp:nvSpPr>
      <dsp:spPr>
        <a:xfrm flipH="1">
          <a:off x="353255" y="3565262"/>
          <a:ext cx="852231" cy="280800"/>
        </a:xfrm>
        <a:prstGeom prst="roundRect">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212-modda</a:t>
          </a:r>
          <a:endParaRPr lang="ru-RU" sz="1200" b="1" kern="1200" dirty="0">
            <a:latin typeface="Times New Roman" panose="02020603050405020304" pitchFamily="18" charset="0"/>
            <a:cs typeface="Times New Roman" panose="02020603050405020304" pitchFamily="18" charset="0"/>
          </a:endParaRPr>
        </a:p>
      </dsp:txBody>
      <dsp:txXfrm>
        <a:off x="366963" y="3578970"/>
        <a:ext cx="824815" cy="253384"/>
      </dsp:txXfrm>
    </dsp:sp>
    <dsp:sp modelId="{C2FB2B41-6689-4A64-9538-45C0E3EC8764}">
      <dsp:nvSpPr>
        <dsp:cNvPr id="0" name=""/>
        <dsp:cNvSpPr/>
      </dsp:nvSpPr>
      <dsp:spPr>
        <a:xfrm>
          <a:off x="0" y="3846062"/>
          <a:ext cx="775108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Times New Roman" panose="02020603050405020304" pitchFamily="18" charset="0"/>
              <a:cs typeface="Times New Roman" panose="02020603050405020304" pitchFamily="18" charset="0"/>
            </a:rPr>
            <a:t>Pora </a:t>
          </a:r>
          <a:r>
            <a:rPr lang="en-US" sz="1200" kern="1200" dirty="0" err="1">
              <a:latin typeface="Times New Roman" panose="02020603050405020304" pitchFamily="18" charset="0"/>
              <a:cs typeface="Times New Roman" panose="02020603050405020304" pitchFamily="18" charset="0"/>
            </a:rPr>
            <a:t>olish-berishda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vositachilik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 (100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15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3846062"/>
        <a:ext cx="7751083" cy="248400"/>
      </dsp:txXfrm>
    </dsp:sp>
    <dsp:sp modelId="{86BECB1E-C1FC-45BE-941E-F9C92848B1DF}">
      <dsp:nvSpPr>
        <dsp:cNvPr id="0" name=""/>
        <dsp:cNvSpPr/>
      </dsp:nvSpPr>
      <dsp:spPr>
        <a:xfrm flipH="1">
          <a:off x="353255" y="4094462"/>
          <a:ext cx="852231" cy="280800"/>
        </a:xfrm>
        <a:prstGeom prst="roundRect">
          <a:avLst/>
        </a:prstGeom>
        <a:gradFill rotWithShape="0">
          <a:gsLst>
            <a:gs pos="0">
              <a:schemeClr val="accent2">
                <a:hueOff val="-1273443"/>
                <a:satOff val="-73437"/>
                <a:lumOff val="7549"/>
                <a:alphaOff val="0"/>
                <a:lumMod val="110000"/>
                <a:satMod val="105000"/>
                <a:tint val="67000"/>
              </a:schemeClr>
            </a:gs>
            <a:gs pos="50000">
              <a:schemeClr val="accent2">
                <a:hueOff val="-1273443"/>
                <a:satOff val="-73437"/>
                <a:lumOff val="7549"/>
                <a:alphaOff val="0"/>
                <a:lumMod val="105000"/>
                <a:satMod val="103000"/>
                <a:tint val="73000"/>
              </a:schemeClr>
            </a:gs>
            <a:gs pos="100000">
              <a:schemeClr val="accent2">
                <a:hueOff val="-1273443"/>
                <a:satOff val="-73437"/>
                <a:lumOff val="7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213-modda</a:t>
          </a:r>
          <a:endParaRPr lang="ru-RU" sz="1200" b="1" kern="1200" dirty="0">
            <a:latin typeface="Times New Roman" panose="02020603050405020304" pitchFamily="18" charset="0"/>
            <a:cs typeface="Times New Roman" panose="02020603050405020304" pitchFamily="18" charset="0"/>
          </a:endParaRPr>
        </a:p>
      </dsp:txBody>
      <dsp:txXfrm>
        <a:off x="366963" y="4108170"/>
        <a:ext cx="824815" cy="253384"/>
      </dsp:txXfrm>
    </dsp:sp>
    <dsp:sp modelId="{0393379E-A6B3-4F76-BD40-853E9D18A9D6}">
      <dsp:nvSpPr>
        <dsp:cNvPr id="0" name=""/>
        <dsp:cNvSpPr/>
      </dsp:nvSpPr>
      <dsp:spPr>
        <a:xfrm>
          <a:off x="0" y="4375262"/>
          <a:ext cx="7751083" cy="34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Times New Roman" panose="02020603050405020304" pitchFamily="18" charset="0"/>
              <a:cs typeface="Times New Roman" panose="02020603050405020304" pitchFamily="18" charset="0"/>
            </a:rPr>
            <a:t>Davlat </a:t>
          </a:r>
          <a:r>
            <a:rPr lang="en-US" sz="1200" kern="1200" dirty="0" err="1">
              <a:latin typeface="Times New Roman" panose="02020603050405020304" pitchFamily="18" charset="0"/>
              <a:cs typeface="Times New Roman" panose="02020603050405020304" pitchFamily="18" charset="0"/>
            </a:rPr>
            <a:t>organing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davlat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ishtirokidagi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tashkilotning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fuqarolar</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o‘zini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boshqarish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organing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xizmatchisini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pora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evaziga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og‘dirib</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olish</a:t>
          </a:r>
          <a:r>
            <a:rPr lang="en-US" sz="1200" kern="1200" dirty="0">
              <a:latin typeface="Times New Roman" panose="02020603050405020304" pitchFamily="18" charset="0"/>
              <a:cs typeface="Times New Roman" panose="02020603050405020304" pitchFamily="18" charset="0"/>
            </a:rPr>
            <a:t> (100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8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4375262"/>
        <a:ext cx="7751083" cy="349312"/>
      </dsp:txXfrm>
    </dsp:sp>
    <dsp:sp modelId="{2DC56972-4A12-4EC0-B1EA-6B16FC069AC2}">
      <dsp:nvSpPr>
        <dsp:cNvPr id="0" name=""/>
        <dsp:cNvSpPr/>
      </dsp:nvSpPr>
      <dsp:spPr>
        <a:xfrm flipH="1">
          <a:off x="353255" y="4724574"/>
          <a:ext cx="852231" cy="280800"/>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214-modda</a:t>
          </a:r>
          <a:endParaRPr lang="ru-RU" sz="1200" b="1" kern="1200" dirty="0">
            <a:latin typeface="Times New Roman" panose="02020603050405020304" pitchFamily="18" charset="0"/>
            <a:cs typeface="Times New Roman" panose="02020603050405020304" pitchFamily="18" charset="0"/>
          </a:endParaRPr>
        </a:p>
      </dsp:txBody>
      <dsp:txXfrm>
        <a:off x="366963" y="4738282"/>
        <a:ext cx="824815" cy="253384"/>
      </dsp:txXfrm>
    </dsp:sp>
    <dsp:sp modelId="{0B1D3F0A-182E-4F24-9450-93F1DB1AC97D}">
      <dsp:nvSpPr>
        <dsp:cNvPr id="0" name=""/>
        <dsp:cNvSpPr/>
      </dsp:nvSpPr>
      <dsp:spPr>
        <a:xfrm>
          <a:off x="0" y="5005374"/>
          <a:ext cx="7751083" cy="34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Times New Roman" panose="02020603050405020304" pitchFamily="18" charset="0"/>
              <a:cs typeface="Times New Roman" panose="02020603050405020304" pitchFamily="18" charset="0"/>
            </a:rPr>
            <a:t>Davlat </a:t>
          </a:r>
          <a:r>
            <a:rPr lang="en-US" sz="1200" kern="1200" dirty="0" err="1">
              <a:latin typeface="Times New Roman" panose="02020603050405020304" pitchFamily="18" charset="0"/>
              <a:cs typeface="Times New Roman" panose="02020603050405020304" pitchFamily="18" charset="0"/>
            </a:rPr>
            <a:t>xizmatchisining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moddiy</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qiymatliklar</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olishi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mulkiy</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manfaatdor</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bo‘lishi</a:t>
          </a:r>
          <a:r>
            <a:rPr lang="en-US" sz="1200" kern="1200" dirty="0">
              <a:latin typeface="Times New Roman" panose="02020603050405020304" pitchFamily="18" charset="0"/>
              <a:cs typeface="Times New Roman" panose="02020603050405020304" pitchFamily="18" charset="0"/>
            </a:rPr>
            <a:t> (100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8 </a:t>
          </a:r>
          <a:r>
            <a:rPr lang="en-US" sz="1200" kern="1200" dirty="0" err="1">
              <a:latin typeface="Times New Roman" panose="02020603050405020304" pitchFamily="18" charset="0"/>
              <a:cs typeface="Times New Roman" panose="02020603050405020304" pitchFamily="18" charset="0"/>
            </a:rPr>
            <a:t>yilgacha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ozodlikdan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mahrum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qilish</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5005374"/>
        <a:ext cx="7751083" cy="3493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79D3B-7C3F-4E4F-AFA5-88FA98896387}">
      <dsp:nvSpPr>
        <dsp:cNvPr id="0" name=""/>
        <dsp:cNvSpPr/>
      </dsp:nvSpPr>
      <dsp:spPr>
        <a:xfrm flipH="1">
          <a:off x="0" y="25468"/>
          <a:ext cx="1088201" cy="27156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193</a:t>
          </a:r>
          <a:r>
            <a:rPr lang="en-US" sz="1200" b="1" kern="1200" baseline="30000" dirty="0"/>
            <a:t>1</a:t>
          </a:r>
          <a:r>
            <a:rPr lang="en-US" sz="1200" b="1" kern="1200" dirty="0">
              <a:latin typeface="Times New Roman" panose="02020603050405020304" pitchFamily="18" charset="0"/>
              <a:cs typeface="Times New Roman" panose="02020603050405020304" pitchFamily="18" charset="0"/>
            </a:rPr>
            <a:t>-modda</a:t>
          </a:r>
          <a:endParaRPr lang="ru-RU" sz="1200" b="1" kern="1200" dirty="0">
            <a:latin typeface="Times New Roman" panose="02020603050405020304" pitchFamily="18" charset="0"/>
            <a:cs typeface="Times New Roman" panose="02020603050405020304" pitchFamily="18" charset="0"/>
          </a:endParaRPr>
        </a:p>
      </dsp:txBody>
      <dsp:txXfrm>
        <a:off x="13257" y="38725"/>
        <a:ext cx="1061687" cy="245050"/>
      </dsp:txXfrm>
    </dsp:sp>
    <dsp:sp modelId="{F9FC50D6-001B-4C00-8860-1702CB9F8233}">
      <dsp:nvSpPr>
        <dsp:cNvPr id="0" name=""/>
        <dsp:cNvSpPr/>
      </dsp:nvSpPr>
      <dsp:spPr>
        <a:xfrm>
          <a:off x="0" y="297032"/>
          <a:ext cx="3584561"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0" tIns="15240" rIns="85344" bIns="15240" numCol="1" spcCol="1270" anchor="t" anchorCtr="0">
          <a:noAutofit/>
        </a:bodyPr>
        <a:lstStyle/>
        <a:p>
          <a:pPr marL="114300" lvl="1" indent="-114300" algn="just" defTabSz="533400">
            <a:lnSpc>
              <a:spcPct val="90000"/>
            </a:lnSpc>
            <a:spcBef>
              <a:spcPct val="0"/>
            </a:spcBef>
            <a:spcAft>
              <a:spcPct val="20000"/>
            </a:spcAft>
            <a:buChar char="•"/>
          </a:pPr>
          <a:r>
            <a:rPr lang="en-US" sz="1200" kern="1200" dirty="0">
              <a:latin typeface="Times New Roman" panose="02020603050405020304" pitchFamily="18" charset="0"/>
              <a:cs typeface="Times New Roman" panose="02020603050405020304" pitchFamily="18" charset="0"/>
            </a:rPr>
            <a:t>Davlat </a:t>
          </a:r>
          <a:r>
            <a:rPr lang="en-US" sz="1200" kern="1200" dirty="0" err="1">
              <a:latin typeface="Times New Roman" panose="02020603050405020304" pitchFamily="18" charset="0"/>
              <a:cs typeface="Times New Roman" panose="02020603050405020304" pitchFamily="18" charset="0"/>
            </a:rPr>
            <a:t>organing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davlat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ishtirokidagi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tashkilotning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fuqarolar</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o‘zini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boshqarish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organing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xizmatchisini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pora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evaziga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og‘dirib</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olish</a:t>
          </a:r>
          <a:r>
            <a:rPr lang="en-US" sz="1200" kern="1200" dirty="0">
              <a:latin typeface="Times New Roman" panose="02020603050405020304" pitchFamily="18" charset="0"/>
              <a:cs typeface="Times New Roman" panose="02020603050405020304" pitchFamily="18" charset="0"/>
            </a:rPr>
            <a:t> </a:t>
          </a:r>
          <a:br>
            <a:rPr lang="en-US" sz="1200" kern="1200" dirty="0">
              <a:latin typeface="Times New Roman" panose="02020603050405020304" pitchFamily="18" charset="0"/>
              <a:cs typeface="Times New Roman" panose="02020603050405020304" pitchFamily="18" charset="0"/>
            </a:rPr>
          </a:br>
          <a:r>
            <a:rPr lang="en-US" sz="1200" kern="1200" dirty="0">
              <a:latin typeface="Times New Roman" panose="02020603050405020304" pitchFamily="18" charset="0"/>
              <a:cs typeface="Times New Roman" panose="02020603050405020304" pitchFamily="18" charset="0"/>
            </a:rPr>
            <a:t>(30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297032"/>
        <a:ext cx="3584561" cy="877680"/>
      </dsp:txXfrm>
    </dsp:sp>
    <dsp:sp modelId="{6C733812-1F4E-4576-B09B-01075D304231}">
      <dsp:nvSpPr>
        <dsp:cNvPr id="0" name=""/>
        <dsp:cNvSpPr/>
      </dsp:nvSpPr>
      <dsp:spPr>
        <a:xfrm flipH="1">
          <a:off x="0" y="1174712"/>
          <a:ext cx="1088201" cy="237056"/>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193</a:t>
          </a:r>
          <a:r>
            <a:rPr lang="en-US" sz="1200" b="1" kern="1200" baseline="30000" dirty="0"/>
            <a:t>2</a:t>
          </a:r>
          <a:r>
            <a:rPr lang="en-US" sz="1200" b="1" kern="1200" dirty="0">
              <a:latin typeface="Times New Roman" panose="02020603050405020304" pitchFamily="18" charset="0"/>
              <a:cs typeface="Times New Roman" panose="02020603050405020304" pitchFamily="18" charset="0"/>
            </a:rPr>
            <a:t>-modda</a:t>
          </a:r>
          <a:endParaRPr lang="ru-RU" sz="1200" b="1" kern="1200" dirty="0">
            <a:latin typeface="Times New Roman" panose="02020603050405020304" pitchFamily="18" charset="0"/>
            <a:cs typeface="Times New Roman" panose="02020603050405020304" pitchFamily="18" charset="0"/>
          </a:endParaRPr>
        </a:p>
      </dsp:txBody>
      <dsp:txXfrm>
        <a:off x="11572" y="1186284"/>
        <a:ext cx="1065057" cy="213912"/>
      </dsp:txXfrm>
    </dsp:sp>
    <dsp:sp modelId="{6DE0B815-F0EA-4D12-BCD5-38A0187E2C54}">
      <dsp:nvSpPr>
        <dsp:cNvPr id="0" name=""/>
        <dsp:cNvSpPr/>
      </dsp:nvSpPr>
      <dsp:spPr>
        <a:xfrm>
          <a:off x="0" y="1411769"/>
          <a:ext cx="3584561"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0" tIns="15240" rIns="85344" bIns="15240" numCol="1" spcCol="1270" anchor="t" anchorCtr="0">
          <a:noAutofit/>
        </a:bodyPr>
        <a:lstStyle/>
        <a:p>
          <a:pPr marL="114300" lvl="1" indent="-114300" algn="just" defTabSz="533400">
            <a:lnSpc>
              <a:spcPct val="90000"/>
            </a:lnSpc>
            <a:spcBef>
              <a:spcPct val="0"/>
            </a:spcBef>
            <a:spcAft>
              <a:spcPct val="20000"/>
            </a:spcAft>
            <a:buChar char="•"/>
          </a:pPr>
          <a:r>
            <a:rPr lang="en-US" sz="1200" kern="1200" dirty="0">
              <a:latin typeface="Times New Roman" panose="02020603050405020304" pitchFamily="18" charset="0"/>
              <a:cs typeface="Times New Roman" panose="02020603050405020304" pitchFamily="18" charset="0"/>
            </a:rPr>
            <a:t>Davlat </a:t>
          </a:r>
          <a:r>
            <a:rPr lang="en-US" sz="1200" kern="1200" dirty="0" err="1">
              <a:latin typeface="Times New Roman" panose="02020603050405020304" pitchFamily="18" charset="0"/>
              <a:cs typeface="Times New Roman" panose="02020603050405020304" pitchFamily="18" charset="0"/>
            </a:rPr>
            <a:t>organi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davlat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ishtirokidagi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tashkilot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fuqarolarning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o‘zini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o‘zi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boshqarish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organi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xizmatchisining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qonunga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xilof</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ravishda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moddiy</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qiymatliklar</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olishi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yoki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mulkiy</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manfaatdor</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bo‘lishi</a:t>
          </a:r>
          <a:r>
            <a:rPr lang="en-US" sz="1200" kern="1200" dirty="0">
              <a:latin typeface="Times New Roman" panose="02020603050405020304" pitchFamily="18" charset="0"/>
              <a:cs typeface="Times New Roman" panose="02020603050405020304" pitchFamily="18" charset="0"/>
            </a:rPr>
            <a:t> (30 </a:t>
          </a:r>
          <a:r>
            <a:rPr lang="en-US" sz="1200" kern="1200" dirty="0" err="1">
              <a:latin typeface="Times New Roman" panose="02020603050405020304" pitchFamily="18" charset="0"/>
              <a:cs typeface="Times New Roman" panose="02020603050405020304" pitchFamily="18" charset="0"/>
            </a:rPr>
            <a:t>BHMgacha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1411769"/>
        <a:ext cx="3584561" cy="877680"/>
      </dsp:txXfrm>
    </dsp:sp>
    <dsp:sp modelId="{3A107E12-E32C-48C3-A49F-3D04A3C1E409}">
      <dsp:nvSpPr>
        <dsp:cNvPr id="0" name=""/>
        <dsp:cNvSpPr/>
      </dsp:nvSpPr>
      <dsp:spPr>
        <a:xfrm flipH="1">
          <a:off x="0" y="2289449"/>
          <a:ext cx="1088201" cy="237056"/>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b="1" kern="1200" dirty="0"/>
            <a:t>193</a:t>
          </a:r>
          <a:r>
            <a:rPr lang="en-US" sz="1200" b="1" kern="1200" baseline="30000" dirty="0"/>
            <a:t>4</a:t>
          </a:r>
          <a:r>
            <a:rPr lang="en-US" sz="1200" b="1" kern="1200" dirty="0">
              <a:latin typeface="Times New Roman" panose="02020603050405020304" pitchFamily="18" charset="0"/>
              <a:cs typeface="Times New Roman" panose="02020603050405020304" pitchFamily="18" charset="0"/>
            </a:rPr>
            <a:t>-modda</a:t>
          </a:r>
          <a:endParaRPr lang="ru-RU" sz="1200" kern="1200" dirty="0">
            <a:latin typeface="Times New Roman" panose="02020603050405020304" pitchFamily="18" charset="0"/>
            <a:cs typeface="Times New Roman" panose="02020603050405020304" pitchFamily="18" charset="0"/>
          </a:endParaRPr>
        </a:p>
      </dsp:txBody>
      <dsp:txXfrm>
        <a:off x="11572" y="2301021"/>
        <a:ext cx="1065057" cy="213912"/>
      </dsp:txXfrm>
    </dsp:sp>
    <dsp:sp modelId="{CEEF1AC5-C076-4866-A935-7B876553E000}">
      <dsp:nvSpPr>
        <dsp:cNvPr id="0" name=""/>
        <dsp:cNvSpPr/>
      </dsp:nvSpPr>
      <dsp:spPr>
        <a:xfrm>
          <a:off x="0" y="2526506"/>
          <a:ext cx="3584561" cy="60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0" tIns="15240" rIns="85344" bIns="15240" numCol="1" spcCol="1270" anchor="t" anchorCtr="0">
          <a:noAutofit/>
        </a:bodyPr>
        <a:lstStyle/>
        <a:p>
          <a:pPr marL="114300" lvl="1" indent="-114300" algn="just" defTabSz="533400">
            <a:lnSpc>
              <a:spcPct val="90000"/>
            </a:lnSpc>
            <a:spcBef>
              <a:spcPct val="0"/>
            </a:spcBef>
            <a:spcAft>
              <a:spcPct val="20000"/>
            </a:spcAft>
            <a:buChar char="•"/>
          </a:pPr>
          <a:r>
            <a:rPr lang="en-US" sz="1200" kern="1200" dirty="0" err="1">
              <a:latin typeface="Times New Roman" panose="02020603050405020304" pitchFamily="18" charset="0"/>
              <a:cs typeface="Times New Roman" panose="02020603050405020304" pitchFamily="18" charset="0"/>
            </a:rPr>
            <a:t>Manfaatlar</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to‘qnashuvi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to‘g‘risidagi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qonunchilik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talablarini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bajarmaslik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BHMning</a:t>
          </a:r>
          <a:r>
            <a:rPr lang="en-US" sz="1200" kern="1200" dirty="0">
              <a:latin typeface="Times New Roman" panose="02020603050405020304" pitchFamily="18" charset="0"/>
              <a:cs typeface="Times New Roman" panose="02020603050405020304" pitchFamily="18" charset="0"/>
            </a:rPr>
            <a:t> 3 </a:t>
          </a:r>
          <a:r>
            <a:rPr lang="en-US" sz="1200" kern="1200" dirty="0" err="1">
              <a:latin typeface="Times New Roman" panose="02020603050405020304" pitchFamily="18" charset="0"/>
              <a:cs typeface="Times New Roman" panose="02020603050405020304" pitchFamily="18" charset="0"/>
            </a:rPr>
            <a:t>baravaridan</a:t>
          </a:r>
          <a:r>
            <a:rPr lang="en-US" sz="1200" kern="1200" dirty="0">
              <a:latin typeface="Times New Roman" panose="02020603050405020304" pitchFamily="18" charset="0"/>
              <a:cs typeface="Times New Roman" panose="02020603050405020304" pitchFamily="18" charset="0"/>
            </a:rPr>
            <a:t> 30 </a:t>
          </a:r>
          <a:r>
            <a:rPr lang="en-US" sz="1200" kern="1200" dirty="0" err="1">
              <a:latin typeface="Times New Roman" panose="02020603050405020304" pitchFamily="18" charset="0"/>
              <a:cs typeface="Times New Roman" panose="02020603050405020304" pitchFamily="18" charset="0"/>
            </a:rPr>
            <a:t>baravarigacha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jarima</a:t>
          </a:r>
          <a:r>
            <a:rPr lang="en-US" sz="1200" kern="1200" dirty="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0" y="2526506"/>
        <a:ext cx="3584561" cy="606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99C6-D814-46AB-A9B3-BDEA238360A6}">
      <dsp:nvSpPr>
        <dsp:cNvPr id="0" name=""/>
        <dsp:cNvSpPr/>
      </dsp:nvSpPr>
      <dsp:spPr>
        <a:xfrm rot="16200000">
          <a:off x="165000" y="1708676"/>
          <a:ext cx="3618156" cy="2211077"/>
        </a:xfrm>
        <a:prstGeom prst="round2SameRect">
          <a:avLst>
            <a:gd name="adj1" fmla="val 16670"/>
            <a:gd name="adj2" fmla="val 0"/>
          </a:avLst>
        </a:prstGeom>
        <a:solidFill>
          <a:schemeClr val="accent4">
            <a:tint val="50000"/>
            <a:hueOff val="0"/>
            <a:satOff val="0"/>
            <a:lumOff val="0"/>
            <a:alphaOff val="0"/>
          </a:schemeClr>
        </a:solid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marL="0" lvl="0" indent="0" algn="ctr" defTabSz="666750">
            <a:lnSpc>
              <a:spcPct val="90000"/>
            </a:lnSpc>
            <a:spcBef>
              <a:spcPct val="0"/>
            </a:spcBef>
            <a:spcAft>
              <a:spcPct val="35000"/>
            </a:spcAft>
            <a:buNone/>
          </a:pPr>
          <a:r>
            <a:rPr lang="uz-Cyrl-UZ" sz="1500" kern="1200" dirty="0">
              <a:latin typeface="Times New Roman" panose="02020603050405020304" pitchFamily="18" charset="0"/>
              <a:cs typeface="Times New Roman" panose="02020603050405020304" pitchFamily="18" charset="0"/>
            </a:rPr>
            <a:t>Bank xodimlariga bank mijozlaridan, shuningdek jismoniy va yuridik shaxslardan qarz, kafolatlar, kafillik, mukofot, moddiy yordam, naqd pulsiz va naqd pul mablagʻlari yoki ularning ekvivalentlari, qimmatbaho qogʻozlar, kriptovalyuta, boshqa moddiy qadriyatlar yoki xizmatlar koʻrinishidagi ragʻbat vositalarini olish va berish taqiqlanadi.</a:t>
          </a:r>
          <a:endParaRPr lang="ru-RU" sz="1500" kern="1200" dirty="0">
            <a:latin typeface="Times New Roman" panose="02020603050405020304" pitchFamily="18" charset="0"/>
            <a:cs typeface="Times New Roman" panose="02020603050405020304" pitchFamily="18" charset="0"/>
          </a:endParaRPr>
        </a:p>
      </dsp:txBody>
      <dsp:txXfrm rot="5400000">
        <a:off x="976495" y="1113092"/>
        <a:ext cx="2103122" cy="3402246"/>
      </dsp:txXfrm>
    </dsp:sp>
    <dsp:sp modelId="{A07E7E44-5814-4160-BD35-33B88577AA7F}">
      <dsp:nvSpPr>
        <dsp:cNvPr id="0" name=""/>
        <dsp:cNvSpPr/>
      </dsp:nvSpPr>
      <dsp:spPr>
        <a:xfrm rot="5400000">
          <a:off x="2476478" y="1708676"/>
          <a:ext cx="3618156" cy="2211077"/>
        </a:xfrm>
        <a:prstGeom prst="round2SameRect">
          <a:avLst>
            <a:gd name="adj1" fmla="val 16670"/>
            <a:gd name="adj2" fmla="val 0"/>
          </a:avLst>
        </a:prstGeom>
        <a:solidFill>
          <a:schemeClr val="accent4">
            <a:tint val="50000"/>
            <a:hueOff val="10860531"/>
            <a:satOff val="-52986"/>
            <a:lumOff val="7568"/>
            <a:alphaOff val="0"/>
          </a:schemeClr>
        </a:solid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ctr" defTabSz="711200">
            <a:lnSpc>
              <a:spcPct val="90000"/>
            </a:lnSpc>
            <a:spcBef>
              <a:spcPct val="0"/>
            </a:spcBef>
            <a:spcAft>
              <a:spcPct val="35000"/>
            </a:spcAft>
            <a:buNone/>
          </a:pPr>
          <a:r>
            <a:rPr lang="uz-Cyrl-UZ" sz="1600" kern="1200" dirty="0">
              <a:latin typeface="Times New Roman" panose="02020603050405020304" pitchFamily="18" charset="0"/>
              <a:cs typeface="Times New Roman" panose="02020603050405020304" pitchFamily="18" charset="0"/>
            </a:rPr>
            <a:t>Bank xodimi Oʻzbekiston Respublikasi hududidan tashqarida amalga oshiriladigan xizmat safarlari, xalqaro va boshqa rasmiy tadbirlar, shuningdek Oʻzbekiston Respublikasi hududida oʻtkaziladigan xalqaro va boshqa rasmiy tadbirlar munosabati bilan sovgʻa olishi mumkin.</a:t>
          </a:r>
          <a:endParaRPr lang="ru-RU" sz="1600" kern="1200" dirty="0">
            <a:latin typeface="Times New Roman" panose="02020603050405020304" pitchFamily="18" charset="0"/>
            <a:cs typeface="Times New Roman" panose="02020603050405020304" pitchFamily="18" charset="0"/>
          </a:endParaRPr>
        </a:p>
      </dsp:txBody>
      <dsp:txXfrm rot="-5400000">
        <a:off x="3180018" y="1113092"/>
        <a:ext cx="2103122" cy="3402246"/>
      </dsp:txXfrm>
    </dsp:sp>
    <dsp:sp modelId="{468760E4-E13B-48AB-965D-1442FE6B1A6F}">
      <dsp:nvSpPr>
        <dsp:cNvPr id="0" name=""/>
        <dsp:cNvSpPr/>
      </dsp:nvSpPr>
      <dsp:spPr>
        <a:xfrm>
          <a:off x="1973853" y="-110668"/>
          <a:ext cx="2311477" cy="2311365"/>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192AFCC-1365-4B69-A8B7-571BC1456660}">
      <dsp:nvSpPr>
        <dsp:cNvPr id="0" name=""/>
        <dsp:cNvSpPr/>
      </dsp:nvSpPr>
      <dsp:spPr>
        <a:xfrm rot="10800000">
          <a:off x="1973853" y="3392500"/>
          <a:ext cx="2311477" cy="2311365"/>
        </a:xfrm>
        <a:prstGeom prst="circularArrow">
          <a:avLst>
            <a:gd name="adj1" fmla="val 12500"/>
            <a:gd name="adj2" fmla="val 1142322"/>
            <a:gd name="adj3" fmla="val 20457678"/>
            <a:gd name="adj4" fmla="val 10800000"/>
            <a:gd name="adj5" fmla="val 12500"/>
          </a:avLst>
        </a:prstGeom>
        <a:solidFill>
          <a:schemeClr val="accent4">
            <a:hueOff val="9800891"/>
            <a:satOff val="-40777"/>
            <a:lumOff val="96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8628A-8521-4517-BD80-C46DD96979DE}">
      <dsp:nvSpPr>
        <dsp:cNvPr id="0" name=""/>
        <dsp:cNvSpPr/>
      </dsp:nvSpPr>
      <dsp:spPr>
        <a:xfrm>
          <a:off x="5114473" y="1602913"/>
          <a:ext cx="124629" cy="230663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6F1B5-EE0F-44EB-A328-EF92431EE570}">
      <dsp:nvSpPr>
        <dsp:cNvPr id="0" name=""/>
        <dsp:cNvSpPr/>
      </dsp:nvSpPr>
      <dsp:spPr>
        <a:xfrm>
          <a:off x="127189" y="1602913"/>
          <a:ext cx="3241420" cy="2306631"/>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EE847-1C75-406D-9C0C-5C605AE143E1}">
      <dsp:nvSpPr>
        <dsp:cNvPr id="0" name=""/>
        <dsp:cNvSpPr/>
      </dsp:nvSpPr>
      <dsp:spPr>
        <a:xfrm>
          <a:off x="2559" y="1326531"/>
          <a:ext cx="3116791" cy="218187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1896A5-1FDC-4267-B117-46211B29B9CA}">
      <dsp:nvSpPr>
        <dsp:cNvPr id="0" name=""/>
        <dsp:cNvSpPr/>
      </dsp:nvSpPr>
      <dsp:spPr>
        <a:xfrm>
          <a:off x="342598" y="4059057"/>
          <a:ext cx="2990066" cy="27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45720" rIns="121920" bIns="45720" numCol="1" spcCol="1270" anchor="ctr" anchorCtr="0">
          <a:noAutofit/>
        </a:bodyPr>
        <a:lstStyle/>
        <a:p>
          <a:pPr marL="0" lvl="0" indent="0" algn="l" defTabSz="533400">
            <a:lnSpc>
              <a:spcPct val="90000"/>
            </a:lnSpc>
            <a:spcBef>
              <a:spcPct val="0"/>
            </a:spcBef>
            <a:spcAft>
              <a:spcPct val="35000"/>
            </a:spcAft>
            <a:buNone/>
          </a:pPr>
          <a:endParaRPr lang="ru-RU" sz="1200" kern="1200" dirty="0"/>
        </a:p>
      </dsp:txBody>
      <dsp:txXfrm>
        <a:off x="342598" y="4059057"/>
        <a:ext cx="2990066" cy="273799"/>
      </dsp:txXfrm>
    </dsp:sp>
    <dsp:sp modelId="{39566005-0949-4538-B5E7-C0E75A7AE0A6}">
      <dsp:nvSpPr>
        <dsp:cNvPr id="0" name=""/>
        <dsp:cNvSpPr/>
      </dsp:nvSpPr>
      <dsp:spPr>
        <a:xfrm>
          <a:off x="3500570" y="1207349"/>
          <a:ext cx="1481942" cy="309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uz-Cyrl-UZ" sz="1500" kern="1200" dirty="0">
              <a:latin typeface="Times New Roman" panose="02020603050405020304" pitchFamily="18" charset="0"/>
              <a:cs typeface="Times New Roman" panose="02020603050405020304" pitchFamily="18" charset="0"/>
            </a:rPr>
            <a:t>Bank </a:t>
          </a:r>
          <a:r>
            <a:rPr lang="uz-Latn-UZ" sz="1500" kern="1200" dirty="0">
              <a:latin typeface="Times New Roman" panose="02020603050405020304" pitchFamily="18" charset="0"/>
              <a:cs typeface="Times New Roman" panose="02020603050405020304" pitchFamily="18" charset="0"/>
            </a:rPr>
            <a:t>nomidan </a:t>
          </a:r>
          <a:r>
            <a:rPr lang="uz-Cyrl-UZ" sz="1500" kern="1200" dirty="0">
              <a:latin typeface="Times New Roman" panose="02020603050405020304" pitchFamily="18" charset="0"/>
              <a:cs typeface="Times New Roman" panose="02020603050405020304" pitchFamily="18" charset="0"/>
            </a:rPr>
            <a:t>xalqaro va boshqa rasmiy tadbirlar munosabati bilan hamkor tashkilotlarning rasmiy vakillariga sovgʻalar topshiri</a:t>
          </a:r>
          <a:r>
            <a:rPr lang="uz-Latn-UZ" sz="1500" kern="1200" dirty="0">
              <a:latin typeface="Times New Roman" panose="02020603050405020304" pitchFamily="18" charset="0"/>
              <a:cs typeface="Times New Roman" panose="02020603050405020304" pitchFamily="18" charset="0"/>
            </a:rPr>
            <a:t>sh </a:t>
          </a:r>
          <a:r>
            <a:rPr lang="uz-Cyrl-UZ" sz="1500" kern="1200" dirty="0">
              <a:latin typeface="Times New Roman" panose="02020603050405020304" pitchFamily="18" charset="0"/>
              <a:cs typeface="Times New Roman" panose="02020603050405020304" pitchFamily="18" charset="0"/>
            </a:rPr>
            <a:t>bank rahbariyatining buyrugʻi (qarori, farmoyishi)ga binoan belgilangan tartibda amalga oshiriladi</a:t>
          </a:r>
          <a:r>
            <a:rPr lang="en-US" sz="1500" kern="1200" dirty="0">
              <a:latin typeface="Times New Roman" panose="02020603050405020304" pitchFamily="18" charset="0"/>
              <a:cs typeface="Times New Roman" panose="02020603050405020304" pitchFamily="18" charset="0"/>
            </a:rPr>
            <a:t>.</a:t>
          </a:r>
          <a:endParaRPr lang="ru-RU" sz="1500" kern="1200" dirty="0">
            <a:solidFill>
              <a:srgbClr val="002060"/>
            </a:solidFill>
            <a:latin typeface="Times New Roman" panose="02020603050405020304" pitchFamily="18" charset="0"/>
            <a:cs typeface="Times New Roman" panose="02020603050405020304" pitchFamily="18" charset="0"/>
          </a:endParaRPr>
        </a:p>
      </dsp:txBody>
      <dsp:txXfrm>
        <a:off x="3500570" y="1207349"/>
        <a:ext cx="1481942" cy="3097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8CCA3-5F67-43B6-808C-3785A3694254}">
      <dsp:nvSpPr>
        <dsp:cNvPr id="0" name=""/>
        <dsp:cNvSpPr/>
      </dsp:nvSpPr>
      <dsp:spPr>
        <a:xfrm>
          <a:off x="0" y="2355"/>
          <a:ext cx="82389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D63086-0528-4DA5-B7DF-EF83D8E047E1}">
      <dsp:nvSpPr>
        <dsp:cNvPr id="0" name=""/>
        <dsp:cNvSpPr/>
      </dsp:nvSpPr>
      <dsp:spPr>
        <a:xfrm>
          <a:off x="0" y="2355"/>
          <a:ext cx="1647794" cy="482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uz-Cyrl-UZ" sz="1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 xodimi tomonidan</a:t>
          </a:r>
          <a:r>
            <a:rPr lang="en-US" sz="1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chet</a:t>
          </a:r>
          <a:r>
            <a:rPr lang="en-US" sz="1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elga</a:t>
          </a:r>
          <a:r>
            <a:rPr lang="en-US" sz="1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qilingan</a:t>
          </a:r>
          <a:r>
            <a:rPr lang="en-US" sz="1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0" kern="1200" dirty="0" err="1">
              <a:effectLst/>
              <a:latin typeface="Times New Roman" panose="02020603050405020304" pitchFamily="18" charset="0"/>
              <a:ea typeface="Times New Roman" panose="02020603050405020304" pitchFamily="18" charset="0"/>
            </a:rPr>
            <a:t>xizmat</a:t>
          </a:r>
          <a:r>
            <a:rPr lang="en-US" sz="1900" b="0" kern="1200" dirty="0">
              <a:effectLst/>
              <a:latin typeface="Times New Roman" panose="02020603050405020304" pitchFamily="18" charset="0"/>
              <a:ea typeface="Times New Roman" panose="02020603050405020304" pitchFamily="18" charset="0"/>
            </a:rPr>
            <a:t> </a:t>
          </a:r>
          <a:r>
            <a:rPr lang="en-US" sz="1900" b="0" kern="1200" dirty="0" err="1">
              <a:effectLst/>
              <a:latin typeface="Times New Roman" panose="02020603050405020304" pitchFamily="18" charset="0"/>
              <a:ea typeface="Times New Roman" panose="02020603050405020304" pitchFamily="18" charset="0"/>
            </a:rPr>
            <a:t>safarlari</a:t>
          </a:r>
          <a:r>
            <a:rPr lang="en-US" sz="1900" b="1" kern="1200" dirty="0">
              <a:effectLst/>
              <a:latin typeface="Times New Roman" panose="02020603050405020304" pitchFamily="18" charset="0"/>
              <a:ea typeface="Times New Roman" panose="02020603050405020304" pitchFamily="18" charset="0"/>
            </a:rPr>
            <a:t>,</a:t>
          </a:r>
          <a:r>
            <a:rPr lang="uz-Cyrl-UZ" sz="1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xalqaro va boshqa rasmiy tadbirlar munosabati bilan olinishi mumkin boʻlgan sovgʻa quyidagi talablarga javob berishi lozim:</a:t>
          </a:r>
          <a:endParaRPr lang="ru-RU" sz="1900" kern="1200" dirty="0"/>
        </a:p>
      </dsp:txBody>
      <dsp:txXfrm>
        <a:off x="0" y="2355"/>
        <a:ext cx="1647794" cy="4820368"/>
      </dsp:txXfrm>
    </dsp:sp>
    <dsp:sp modelId="{C2A3D01E-11BE-4F26-9AD0-5E03A18B9C8C}">
      <dsp:nvSpPr>
        <dsp:cNvPr id="0" name=""/>
        <dsp:cNvSpPr/>
      </dsp:nvSpPr>
      <dsp:spPr>
        <a:xfrm>
          <a:off x="1751200" y="41885"/>
          <a:ext cx="6467593" cy="9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z-Cyrl-UZ"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Oʻzbekiston Respublikasi qonunchilik hujjatlari, bankning ichki hujjatlari hamda ushbu Nizom talablariga muvofiq boʻlishi;</a:t>
          </a:r>
          <a:endParaRPr lang="ru-RU" sz="1700" kern="1200" dirty="0"/>
        </a:p>
      </dsp:txBody>
      <dsp:txXfrm>
        <a:off x="1751200" y="41885"/>
        <a:ext cx="6467593" cy="908526"/>
      </dsp:txXfrm>
    </dsp:sp>
    <dsp:sp modelId="{0477E5C6-52F1-4784-B2FF-B1FED0F5C747}">
      <dsp:nvSpPr>
        <dsp:cNvPr id="0" name=""/>
        <dsp:cNvSpPr/>
      </dsp:nvSpPr>
      <dsp:spPr>
        <a:xfrm>
          <a:off x="1647794" y="956308"/>
          <a:ext cx="659117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E4FF4-15F4-4675-A6AB-2DF074D54672}">
      <dsp:nvSpPr>
        <dsp:cNvPr id="0" name=""/>
        <dsp:cNvSpPr/>
      </dsp:nvSpPr>
      <dsp:spPr>
        <a:xfrm>
          <a:off x="1771378" y="1001735"/>
          <a:ext cx="6467593" cy="9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z-Cyrl-UZ"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sovgʻa uni beruvchi tomonidan aniq bir xalqaro va boshqa rasmiy tadbirlar munosabati bilan ixtiyoriy taqdim etilgan boʻlishi;</a:t>
          </a:r>
          <a:endPar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1771378" y="1001735"/>
        <a:ext cx="6467593" cy="908526"/>
      </dsp:txXfrm>
    </dsp:sp>
    <dsp:sp modelId="{8DEF9F9A-AEA7-4732-A5D1-5D24D73E16C1}">
      <dsp:nvSpPr>
        <dsp:cNvPr id="0" name=""/>
        <dsp:cNvSpPr/>
      </dsp:nvSpPr>
      <dsp:spPr>
        <a:xfrm>
          <a:off x="1647794" y="1910261"/>
          <a:ext cx="659117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A8150-16CD-4411-9702-01D73F512805}">
      <dsp:nvSpPr>
        <dsp:cNvPr id="0" name=""/>
        <dsp:cNvSpPr/>
      </dsp:nvSpPr>
      <dsp:spPr>
        <a:xfrm>
          <a:off x="1771378" y="1955687"/>
          <a:ext cx="6467593" cy="9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xodimi</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tomonidan ochiq va oshkora qabul qilinishi;</a:t>
          </a:r>
          <a:endParaRPr lang="ru-RU" sz="1700" kern="1200" dirty="0"/>
        </a:p>
      </dsp:txBody>
      <dsp:txXfrm>
        <a:off x="1771378" y="1955687"/>
        <a:ext cx="6467593" cy="908526"/>
      </dsp:txXfrm>
    </dsp:sp>
    <dsp:sp modelId="{6299E786-4705-40BC-8105-04A2BC901BFA}">
      <dsp:nvSpPr>
        <dsp:cNvPr id="0" name=""/>
        <dsp:cNvSpPr/>
      </dsp:nvSpPr>
      <dsp:spPr>
        <a:xfrm>
          <a:off x="1647794" y="2864214"/>
          <a:ext cx="659117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31D48-746D-4DF8-AD85-DB08004D5E7E}">
      <dsp:nvSpPr>
        <dsp:cNvPr id="0" name=""/>
        <dsp:cNvSpPr/>
      </dsp:nvSpPr>
      <dsp:spPr>
        <a:xfrm>
          <a:off x="1771378" y="2909640"/>
          <a:ext cx="6467593" cy="9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bankning</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obroʻsiga</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nufuziga</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putur</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yetkazmasligi</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700" kern="1200" dirty="0"/>
        </a:p>
      </dsp:txBody>
      <dsp:txXfrm>
        <a:off x="1771378" y="2909640"/>
        <a:ext cx="6467593" cy="908526"/>
      </dsp:txXfrm>
    </dsp:sp>
    <dsp:sp modelId="{C1A7A141-3545-4683-B1D8-26AD06BA0A64}">
      <dsp:nvSpPr>
        <dsp:cNvPr id="0" name=""/>
        <dsp:cNvSpPr/>
      </dsp:nvSpPr>
      <dsp:spPr>
        <a:xfrm>
          <a:off x="1647794" y="3818166"/>
          <a:ext cx="659117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9C0BC2-E4ED-4AD0-8308-10A19229D433}">
      <dsp:nvSpPr>
        <dsp:cNvPr id="0" name=""/>
        <dsp:cNvSpPr/>
      </dsp:nvSpPr>
      <dsp:spPr>
        <a:xfrm>
          <a:off x="1771378" y="3790738"/>
          <a:ext cx="6467593" cy="9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manfaatlar</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toʻqnashuvi</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yoki</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korrupsiyaviy</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xavf-xatarlarning</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kelib</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chiqishiga</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sabab</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boʻlmasligi</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xususan</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bank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xodimining</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mehnat</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xizmat</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faoliyatida</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xolis</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qaror</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qabul</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qilishiga</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taʼsir</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koʻrsatadigan</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majburiyatni</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yuzaga</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keltirmasligi</a:t>
          </a:r>
          <a:r>
            <a:rPr lang="en-US" sz="17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700" kern="1200" dirty="0"/>
        </a:p>
      </dsp:txBody>
      <dsp:txXfrm>
        <a:off x="1771378" y="3790738"/>
        <a:ext cx="6467593" cy="908526"/>
      </dsp:txXfrm>
    </dsp:sp>
    <dsp:sp modelId="{002AC683-4E5F-41AE-8E51-133FE3A1191D}">
      <dsp:nvSpPr>
        <dsp:cNvPr id="0" name=""/>
        <dsp:cNvSpPr/>
      </dsp:nvSpPr>
      <dsp:spPr>
        <a:xfrm>
          <a:off x="1647794" y="4772119"/>
          <a:ext cx="659117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EF693-665E-4727-A513-C11D5DB0BF6D}">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78AA9-56B8-4B9F-879B-BFE087B0E30D}">
      <dsp:nvSpPr>
        <dsp:cNvPr id="0" name=""/>
        <dsp:cNvSpPr/>
      </dsp:nvSpPr>
      <dsp:spPr>
        <a:xfrm>
          <a:off x="380119" y="246332"/>
          <a:ext cx="7675541"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sovg‘a oluvchi uchun manfaatlar to‘qnashuvi vaziyatini keltirib chiqarmasligi va sovg‘a beruvchi oldida biror-bir majburiyatlarni yuzaga keltirmasligi lozim</a:t>
          </a:r>
          <a:endParaRPr lang="ru-RU" sz="1400" kern="1200" dirty="0">
            <a:latin typeface="Times New Roman" panose="02020603050405020304" pitchFamily="18" charset="0"/>
            <a:cs typeface="Times New Roman" panose="02020603050405020304" pitchFamily="18" charset="0"/>
          </a:endParaRPr>
        </a:p>
      </dsp:txBody>
      <dsp:txXfrm>
        <a:off x="380119" y="246332"/>
        <a:ext cx="7675541" cy="492448"/>
      </dsp:txXfrm>
    </dsp:sp>
    <dsp:sp modelId="{15DFF607-6875-4FDB-BA7F-3B3963776F9D}">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052FC8-1471-4529-85CA-EED360565E22}">
      <dsp:nvSpPr>
        <dsp:cNvPr id="0" name=""/>
        <dsp:cNvSpPr/>
      </dsp:nvSpPr>
      <dsp:spPr>
        <a:xfrm>
          <a:off x="826075" y="985438"/>
          <a:ext cx="7229585"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sovg‘a ochiq-oydin beriladi, sovg‘a berilayotgani yashirilmaydi</a:t>
          </a:r>
          <a:endParaRPr lang="ru-RU" sz="1400" kern="1200" dirty="0">
            <a:latin typeface="Times New Roman" panose="02020603050405020304" pitchFamily="18" charset="0"/>
            <a:cs typeface="Times New Roman" panose="02020603050405020304" pitchFamily="18" charset="0"/>
          </a:endParaRPr>
        </a:p>
      </dsp:txBody>
      <dsp:txXfrm>
        <a:off x="826075" y="985438"/>
        <a:ext cx="7229585" cy="492448"/>
      </dsp:txXfrm>
    </dsp:sp>
    <dsp:sp modelId="{D2FDAD83-CA10-4B12-873D-A597DF97EABE}">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3BA35B-507B-4F0F-B1BE-CA222CDDCF7F}">
      <dsp:nvSpPr>
        <dsp:cNvPr id="0" name=""/>
        <dsp:cNvSpPr/>
      </dsp:nvSpPr>
      <dsp:spPr>
        <a:xfrm>
          <a:off x="1070457" y="1724003"/>
          <a:ext cx="6985203"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sovg‘ani faqat umume’tirof etilgan bayramlar (tavallud ayyomi, farzand tug‘ilishi, Vatan himoyachilari kuni, Xalqaro xotin-qizlar kuni, Yangi yil va h.k.) munosabati bilan berishga ruxsat etiladi</a:t>
          </a:r>
          <a:endParaRPr lang="ru-RU" sz="1400" kern="1200" dirty="0">
            <a:latin typeface="Times New Roman" panose="02020603050405020304" pitchFamily="18" charset="0"/>
            <a:cs typeface="Times New Roman" panose="02020603050405020304" pitchFamily="18" charset="0"/>
          </a:endParaRPr>
        </a:p>
      </dsp:txBody>
      <dsp:txXfrm>
        <a:off x="1070457" y="1724003"/>
        <a:ext cx="6985203" cy="492448"/>
      </dsp:txXfrm>
    </dsp:sp>
    <dsp:sp modelId="{C5D4543D-668D-48A4-B5D9-D27467357A8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F9B7B7-E40B-496C-9348-E91EDF5E90CE}">
      <dsp:nvSpPr>
        <dsp:cNvPr id="0" name=""/>
        <dsp:cNvSpPr/>
      </dsp:nvSpPr>
      <dsp:spPr>
        <a:xfrm>
          <a:off x="1148486" y="2463109"/>
          <a:ext cx="6907174"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sovg‘alar </a:t>
          </a:r>
          <a:r>
            <a:rPr lang="en-US" sz="1400" kern="1200" dirty="0">
              <a:latin typeface="Times New Roman" panose="02020603050405020304" pitchFamily="18" charset="0"/>
              <a:cs typeface="Times New Roman" panose="02020603050405020304" pitchFamily="18" charset="0"/>
            </a:rPr>
            <a:t>b</a:t>
          </a:r>
          <a:r>
            <a:rPr lang="uz-Cyrl-UZ" sz="1400" kern="1200" dirty="0">
              <a:latin typeface="Times New Roman" panose="02020603050405020304" pitchFamily="18" charset="0"/>
              <a:cs typeface="Times New Roman" panose="02020603050405020304" pitchFamily="18" charset="0"/>
            </a:rPr>
            <a:t>ankning kamida uch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nafar</a:t>
          </a:r>
          <a:r>
            <a:rPr lang="uz-Cyrl-UZ" sz="1400" kern="1200" dirty="0">
              <a:latin typeface="Times New Roman" panose="02020603050405020304" pitchFamily="18" charset="0"/>
              <a:cs typeface="Times New Roman" panose="02020603050405020304" pitchFamily="18" charset="0"/>
            </a:rPr>
            <a:t> xodimi ishtirokida berilishi lozim</a:t>
          </a:r>
          <a:endParaRPr lang="ru-RU" sz="1400" kern="1200" dirty="0">
            <a:latin typeface="Times New Roman" panose="02020603050405020304" pitchFamily="18" charset="0"/>
            <a:cs typeface="Times New Roman" panose="02020603050405020304" pitchFamily="18" charset="0"/>
          </a:endParaRPr>
        </a:p>
      </dsp:txBody>
      <dsp:txXfrm>
        <a:off x="1148486" y="2463109"/>
        <a:ext cx="6907174" cy="492448"/>
      </dsp:txXfrm>
    </dsp:sp>
    <dsp:sp modelId="{70281885-041F-4682-A78E-F29F4DA2A45A}">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FA6DD1-8998-497C-A9C4-6DA1AC92F25B}">
      <dsp:nvSpPr>
        <dsp:cNvPr id="0" name=""/>
        <dsp:cNvSpPr/>
      </dsp:nvSpPr>
      <dsp:spPr>
        <a:xfrm>
          <a:off x="1070457" y="3202215"/>
          <a:ext cx="6985203"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sovg‘ani berish chog‘ida sovg‘a berish uchun sabab bo‘lgan voqea-hodisa aniq bayon etiladi</a:t>
          </a:r>
          <a:endParaRPr lang="ru-RU" sz="1400" kern="1200" dirty="0">
            <a:latin typeface="Times New Roman" panose="02020603050405020304" pitchFamily="18" charset="0"/>
            <a:cs typeface="Times New Roman" panose="02020603050405020304" pitchFamily="18" charset="0"/>
          </a:endParaRPr>
        </a:p>
      </dsp:txBody>
      <dsp:txXfrm>
        <a:off x="1070457" y="3202215"/>
        <a:ext cx="6985203" cy="492448"/>
      </dsp:txXfrm>
    </dsp:sp>
    <dsp:sp modelId="{6BD19A4F-A3C4-4237-8895-4399C212F848}">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61D18-1D40-4757-B9C2-60E22237680A}">
      <dsp:nvSpPr>
        <dsp:cNvPr id="0" name=""/>
        <dsp:cNvSpPr/>
      </dsp:nvSpPr>
      <dsp:spPr>
        <a:xfrm>
          <a:off x="826075" y="3940779"/>
          <a:ext cx="7229585"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uz-Cyrl-UZ" sz="1400" kern="1200" dirty="0">
              <a:latin typeface="Times New Roman" panose="02020603050405020304" pitchFamily="18" charset="0"/>
              <a:cs typeface="Times New Roman" panose="02020603050405020304" pitchFamily="18" charset="0"/>
            </a:rPr>
            <a:t>sovg‘aning umumiy qiymati (barcha soliq va yig‘imlar bilan birga) bazaviy hisoblash miqdorining 5 (besh) barobaridan oshmasligi lozim</a:t>
          </a:r>
          <a:endParaRPr lang="ru-RU" sz="1400" kern="1200" dirty="0">
            <a:latin typeface="Times New Roman" panose="02020603050405020304" pitchFamily="18" charset="0"/>
            <a:cs typeface="Times New Roman" panose="02020603050405020304" pitchFamily="18" charset="0"/>
          </a:endParaRPr>
        </a:p>
      </dsp:txBody>
      <dsp:txXfrm>
        <a:off x="826075" y="3940779"/>
        <a:ext cx="7229585" cy="492448"/>
      </dsp:txXfrm>
    </dsp:sp>
    <dsp:sp modelId="{BD767991-8943-4D19-979E-EB7130C3538C}">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B4962A-CCC2-42B3-8130-A519C048C9F7}">
      <dsp:nvSpPr>
        <dsp:cNvPr id="0" name=""/>
        <dsp:cNvSpPr/>
      </dsp:nvSpPr>
      <dsp:spPr>
        <a:xfrm>
          <a:off x="380119" y="4679885"/>
          <a:ext cx="7675541"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b</a:t>
          </a:r>
          <a:r>
            <a:rPr lang="uz-Cyrl-UZ" sz="1400" kern="1200" dirty="0">
              <a:latin typeface="Times New Roman" panose="02020603050405020304" pitchFamily="18" charset="0"/>
              <a:cs typeface="Times New Roman" panose="02020603050405020304" pitchFamily="18" charset="0"/>
            </a:rPr>
            <a:t>ankning bir xodimi ikkinchi xodimga sovg‘a olish uchun sarflaydigan summa miqdori har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bir</a:t>
          </a:r>
          <a:r>
            <a:rPr lang="uz-Cyrl-UZ" sz="1400" kern="1200" dirty="0">
              <a:latin typeface="Times New Roman" panose="02020603050405020304" pitchFamily="18" charset="0"/>
              <a:cs typeface="Times New Roman" panose="02020603050405020304" pitchFamily="18" charset="0"/>
            </a:rPr>
            <a:t> holatda bazaviy hisoblash miqdorining 1 (bir) barobaridan oshmasligi lozim</a:t>
          </a:r>
          <a:endParaRPr lang="ru-RU" sz="1400" kern="1200" dirty="0">
            <a:latin typeface="Times New Roman" panose="02020603050405020304" pitchFamily="18" charset="0"/>
            <a:cs typeface="Times New Roman" panose="02020603050405020304" pitchFamily="18" charset="0"/>
          </a:endParaRPr>
        </a:p>
      </dsp:txBody>
      <dsp:txXfrm>
        <a:off x="380119" y="4679885"/>
        <a:ext cx="7675541" cy="492448"/>
      </dsp:txXfrm>
    </dsp:sp>
    <dsp:sp modelId="{5D6EA866-C367-49C5-9670-1840BB518AD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D3F21-B3D5-474A-A148-8CD713A0830E}">
      <dsp:nvSpPr>
        <dsp:cNvPr id="0" name=""/>
        <dsp:cNvSpPr/>
      </dsp:nvSpPr>
      <dsp:spPr>
        <a:xfrm>
          <a:off x="6237744" y="211524"/>
          <a:ext cx="152424" cy="282105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9F0F3-256E-4DA9-938A-0FF8A04BC41F}">
      <dsp:nvSpPr>
        <dsp:cNvPr id="0" name=""/>
        <dsp:cNvSpPr/>
      </dsp:nvSpPr>
      <dsp:spPr>
        <a:xfrm>
          <a:off x="76027" y="211524"/>
          <a:ext cx="3964327" cy="2821059"/>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BB37C-9C8A-497A-8B88-98E92664B8CC}">
      <dsp:nvSpPr>
        <dsp:cNvPr id="0" name=""/>
        <dsp:cNvSpPr/>
      </dsp:nvSpPr>
      <dsp:spPr>
        <a:xfrm>
          <a:off x="306039" y="235014"/>
          <a:ext cx="3171350" cy="19454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F0C604-AF4F-443E-877B-525871FC2DD6}">
      <dsp:nvSpPr>
        <dsp:cNvPr id="0" name=""/>
        <dsp:cNvSpPr/>
      </dsp:nvSpPr>
      <dsp:spPr>
        <a:xfrm>
          <a:off x="6490" y="2099533"/>
          <a:ext cx="4202271" cy="80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3340" rIns="1422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“O‘ZSANOATQURILISHBANK” ATBNING ODOB-AXLOQ KODEKSI</a:t>
          </a:r>
          <a:r>
            <a:rPr lang="ru-RU" sz="1400" b="1" kern="1200" dirty="0">
              <a:latin typeface="Times New Roman" panose="02020603050405020304" pitchFamily="18" charset="0"/>
              <a:cs typeface="Times New Roman" panose="02020603050405020304" pitchFamily="18" charset="0"/>
            </a:rPr>
            <a:t> </a:t>
          </a:r>
          <a:br>
            <a:rPr lang="en-US" sz="1400" b="1" kern="1200" dirty="0">
              <a:latin typeface="Times New Roman" panose="02020603050405020304" pitchFamily="18" charset="0"/>
              <a:cs typeface="Times New Roman" panose="02020603050405020304" pitchFamily="18" charset="0"/>
            </a:rPr>
          </a:br>
          <a:r>
            <a:rPr lang="en-US" sz="1400" b="1" kern="1200" dirty="0" err="1">
              <a:latin typeface="Times New Roman" panose="02020603050405020304" pitchFamily="18" charset="0"/>
              <a:cs typeface="Times New Roman" panose="02020603050405020304" pitchFamily="18" charset="0"/>
            </a:rPr>
            <a:t>talablariga</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binoan</a:t>
          </a:r>
          <a:endParaRPr lang="ru-RU" sz="1400" b="1" kern="1200" dirty="0">
            <a:latin typeface="Times New Roman" panose="02020603050405020304" pitchFamily="18" charset="0"/>
            <a:cs typeface="Times New Roman" panose="02020603050405020304" pitchFamily="18" charset="0"/>
          </a:endParaRPr>
        </a:p>
      </dsp:txBody>
      <dsp:txXfrm>
        <a:off x="6490" y="2099533"/>
        <a:ext cx="4202271" cy="801530"/>
      </dsp:txXfrm>
    </dsp:sp>
    <dsp:sp modelId="{5C176486-2655-4B43-B0D8-1135F2153BCC}">
      <dsp:nvSpPr>
        <dsp:cNvPr id="0" name=""/>
        <dsp:cNvSpPr/>
      </dsp:nvSpPr>
      <dsp:spPr>
        <a:xfrm>
          <a:off x="4058075" y="252246"/>
          <a:ext cx="2153059" cy="273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rgbClr val="C00000"/>
              </a:solidFill>
              <a:latin typeface="Times New Roman" panose="02020603050405020304" pitchFamily="18" charset="0"/>
              <a:cs typeface="Times New Roman" panose="02020603050405020304" pitchFamily="18" charset="0"/>
            </a:rPr>
            <a:t>Bank </a:t>
          </a:r>
          <a:r>
            <a:rPr lang="en-US" sz="1500" b="1" kern="1200" dirty="0" err="1">
              <a:solidFill>
                <a:srgbClr val="C00000"/>
              </a:solidFill>
              <a:latin typeface="Times New Roman" panose="02020603050405020304" pitchFamily="18" charset="0"/>
              <a:cs typeface="Times New Roman" panose="02020603050405020304" pitchFamily="18" charset="0"/>
            </a:rPr>
            <a:t>xodimlari</a:t>
          </a:r>
          <a:r>
            <a:rPr lang="en-US" sz="1500" b="1" kern="1200" dirty="0">
              <a:solidFill>
                <a:srgbClr val="C00000"/>
              </a:solidFill>
              <a:latin typeface="Times New Roman" panose="02020603050405020304" pitchFamily="18" charset="0"/>
              <a:cs typeface="Times New Roman" panose="02020603050405020304" pitchFamily="18" charset="0"/>
            </a:rPr>
            <a:t> t</a:t>
          </a:r>
          <a:r>
            <a:rPr lang="uz-Cyrl-UZ" sz="1500" b="1" kern="1200" dirty="0">
              <a:solidFill>
                <a:srgbClr val="C00000"/>
              </a:solidFill>
              <a:latin typeface="Times New Roman" panose="02020603050405020304" pitchFamily="18" charset="0"/>
              <a:cs typeface="Times New Roman" panose="02020603050405020304" pitchFamily="18" charset="0"/>
            </a:rPr>
            <a:t>adbirkorlik yoki haq to‘lanadigan boshqa faoliyat bilan (pedagogik, ilmiy va ijodiy faoliyatdan tashqari)</a:t>
          </a:r>
          <a:r>
            <a:rPr lang="en-US" sz="1500" b="1" kern="1200" dirty="0">
              <a:solidFill>
                <a:srgbClr val="C00000"/>
              </a:solidFill>
              <a:latin typeface="Times New Roman" panose="02020603050405020304" pitchFamily="18" charset="0"/>
              <a:cs typeface="Times New Roman" panose="02020603050405020304" pitchFamily="18" charset="0"/>
            </a:rPr>
            <a:t> </a:t>
          </a:r>
          <a:r>
            <a:rPr lang="uz-Cyrl-UZ" sz="1500" b="1" kern="1200" dirty="0">
              <a:solidFill>
                <a:srgbClr val="C00000"/>
              </a:solidFill>
              <a:latin typeface="Times New Roman" panose="02020603050405020304" pitchFamily="18" charset="0"/>
              <a:cs typeface="Times New Roman" panose="02020603050405020304" pitchFamily="18" charset="0"/>
            </a:rPr>
            <a:t>shug‘ullanmaslik</a:t>
          </a:r>
          <a:r>
            <a:rPr lang="en-US" sz="1500" b="1" kern="1200" dirty="0" err="1">
              <a:solidFill>
                <a:srgbClr val="C00000"/>
              </a:solidFill>
              <a:latin typeface="Times New Roman" panose="02020603050405020304" pitchFamily="18" charset="0"/>
              <a:cs typeface="Times New Roman" panose="02020603050405020304" pitchFamily="18" charset="0"/>
            </a:rPr>
            <a:t>lari</a:t>
          </a:r>
          <a:r>
            <a:rPr lang="en-US" sz="1500" b="1" kern="1200" dirty="0">
              <a:solidFill>
                <a:srgbClr val="C00000"/>
              </a:solidFill>
              <a:latin typeface="Times New Roman" panose="02020603050405020304" pitchFamily="18" charset="0"/>
              <a:cs typeface="Times New Roman" panose="02020603050405020304" pitchFamily="18" charset="0"/>
            </a:rPr>
            <a:t> </a:t>
          </a:r>
          <a:r>
            <a:rPr lang="en-US" sz="1500" b="1" kern="1200" dirty="0" err="1">
              <a:solidFill>
                <a:srgbClr val="C00000"/>
              </a:solidFill>
              <a:latin typeface="Times New Roman" panose="02020603050405020304" pitchFamily="18" charset="0"/>
              <a:cs typeface="Times New Roman" panose="02020603050405020304" pitchFamily="18" charset="0"/>
            </a:rPr>
            <a:t>lozim</a:t>
          </a:r>
          <a:r>
            <a:rPr lang="en-US" sz="1500" kern="1200" dirty="0">
              <a:solidFill>
                <a:srgbClr val="C00000"/>
              </a:solidFill>
              <a:latin typeface="Times New Roman" panose="02020603050405020304" pitchFamily="18" charset="0"/>
              <a:cs typeface="Times New Roman" panose="02020603050405020304" pitchFamily="18" charset="0"/>
            </a:rPr>
            <a:t> </a:t>
          </a:r>
          <a:br>
            <a:rPr lang="en-US" sz="1500" kern="1200" dirty="0">
              <a:solidFill>
                <a:srgbClr val="C00000"/>
              </a:solidFill>
              <a:latin typeface="Times New Roman" panose="02020603050405020304" pitchFamily="18" charset="0"/>
              <a:cs typeface="Times New Roman" panose="02020603050405020304" pitchFamily="18" charset="0"/>
            </a:rPr>
          </a:br>
          <a:r>
            <a:rPr lang="en-US" sz="1500" kern="1200" dirty="0">
              <a:solidFill>
                <a:schemeClr val="accent1">
                  <a:lumMod val="75000"/>
                </a:schemeClr>
              </a:solidFill>
              <a:latin typeface="Times New Roman" panose="02020603050405020304" pitchFamily="18" charset="0"/>
              <a:cs typeface="Times New Roman" panose="02020603050405020304" pitchFamily="18" charset="0"/>
            </a:rPr>
            <a:t>(</a:t>
          </a:r>
          <a:r>
            <a:rPr lang="en-US" sz="1500" kern="1200" dirty="0" err="1">
              <a:solidFill>
                <a:schemeClr val="accent1">
                  <a:lumMod val="75000"/>
                </a:schemeClr>
              </a:solidFill>
              <a:latin typeface="Times New Roman" panose="02020603050405020304" pitchFamily="18" charset="0"/>
              <a:cs typeface="Times New Roman" panose="02020603050405020304" pitchFamily="18" charset="0"/>
            </a:rPr>
            <a:t>bundan</a:t>
          </a:r>
          <a:r>
            <a:rPr lang="en-US" sz="1500" kern="1200" dirty="0">
              <a:solidFill>
                <a:schemeClr val="accent1">
                  <a:lumMod val="75000"/>
                </a:schemeClr>
              </a:solidFill>
              <a:latin typeface="Times New Roman" panose="02020603050405020304" pitchFamily="18" charset="0"/>
              <a:cs typeface="Times New Roman" panose="02020603050405020304" pitchFamily="18" charset="0"/>
            </a:rPr>
            <a:t> </a:t>
          </a:r>
          <a:r>
            <a:rPr lang="uz-Cyrl-UZ" sz="1500" kern="1200" dirty="0">
              <a:solidFill>
                <a:schemeClr val="accent1">
                  <a:lumMod val="75000"/>
                </a:schemeClr>
              </a:solidFill>
              <a:latin typeface="Times New Roman" panose="02020603050405020304" pitchFamily="18" charset="0"/>
              <a:cs typeface="Times New Roman" panose="02020603050405020304" pitchFamily="18" charset="0"/>
            </a:rPr>
            <a:t>O‘zbekiston Respublikasi qonunlari va O‘zbekiston Respublikasi Prezidenti qarorlarida nazarda tutilgan hollar mustasno</a:t>
          </a:r>
          <a:r>
            <a:rPr lang="en-US" sz="1500" kern="1200" dirty="0">
              <a:solidFill>
                <a:schemeClr val="accent1">
                  <a:lumMod val="75000"/>
                </a:schemeClr>
              </a:solidFill>
              <a:latin typeface="Times New Roman" panose="02020603050405020304" pitchFamily="18" charset="0"/>
              <a:cs typeface="Times New Roman" panose="02020603050405020304" pitchFamily="18" charset="0"/>
            </a:rPr>
            <a:t>)</a:t>
          </a:r>
          <a:endParaRPr lang="ru-RU" sz="1500"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a:off x="4058075" y="252246"/>
        <a:ext cx="2153059" cy="27396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327A3-7A00-4C41-B77D-44C74FE5636A}">
      <dsp:nvSpPr>
        <dsp:cNvPr id="0" name=""/>
        <dsp:cNvSpPr/>
      </dsp:nvSpPr>
      <dsp:spPr>
        <a:xfrm>
          <a:off x="1294559" y="2269480"/>
          <a:ext cx="2857582" cy="1282501"/>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Bankda </a:t>
          </a:r>
          <a:r>
            <a:rPr lang="en-US" sz="1400" b="1" kern="1200" dirty="0" err="1">
              <a:latin typeface="Times New Roman" panose="02020603050405020304" pitchFamily="18" charset="0"/>
              <a:cs typeface="Times New Roman" panose="02020603050405020304" pitchFamily="18" charset="0"/>
            </a:rPr>
            <a:t>manfaatlar</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to‘qnashuvi</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holatlari</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kelib</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chiqishini</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oldini</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olish</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manfaatlar</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to‘qnashuvini</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deklaratsiya</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qilishning</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quyidagi</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shakllaridan</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foydalangan</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holda</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amalga</a:t>
          </a:r>
          <a:r>
            <a:rPr lang="en-US" sz="1400" b="1" kern="1200" dirty="0">
              <a:latin typeface="Times New Roman" panose="02020603050405020304" pitchFamily="18" charset="0"/>
              <a:cs typeface="Times New Roman" panose="02020603050405020304" pitchFamily="18" charset="0"/>
            </a:rPr>
            <a:t> </a:t>
          </a:r>
          <a:r>
            <a:rPr lang="en-US" sz="1400" b="1" kern="1200" dirty="0" err="1">
              <a:latin typeface="Times New Roman" panose="02020603050405020304" pitchFamily="18" charset="0"/>
              <a:cs typeface="Times New Roman" panose="02020603050405020304" pitchFamily="18" charset="0"/>
            </a:rPr>
            <a:t>oshiriladi</a:t>
          </a:r>
          <a:endParaRPr lang="ru-RU" sz="1400" b="1" kern="1200" dirty="0"/>
        </a:p>
      </dsp:txBody>
      <dsp:txXfrm>
        <a:off x="1357166" y="2332087"/>
        <a:ext cx="2732368" cy="1157287"/>
      </dsp:txXfrm>
    </dsp:sp>
    <dsp:sp modelId="{D8CC0F5D-8ED4-4E8D-882F-1F9BAD4DFB76}">
      <dsp:nvSpPr>
        <dsp:cNvPr id="0" name=""/>
        <dsp:cNvSpPr/>
      </dsp:nvSpPr>
      <dsp:spPr>
        <a:xfrm rot="16200037">
          <a:off x="2337182" y="1883301"/>
          <a:ext cx="772358" cy="0"/>
        </a:xfrm>
        <a:custGeom>
          <a:avLst/>
          <a:gdLst/>
          <a:ahLst/>
          <a:cxnLst/>
          <a:rect l="0" t="0" r="0" b="0"/>
          <a:pathLst>
            <a:path>
              <a:moveTo>
                <a:pt x="0" y="0"/>
              </a:moveTo>
              <a:lnTo>
                <a:pt x="77235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86DE55-3161-45B3-95CC-B16AE127289C}">
      <dsp:nvSpPr>
        <dsp:cNvPr id="0" name=""/>
        <dsp:cNvSpPr/>
      </dsp:nvSpPr>
      <dsp:spPr>
        <a:xfrm>
          <a:off x="1436605" y="368473"/>
          <a:ext cx="2573533" cy="1128649"/>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Bankdagi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ish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joylariga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nomzodlarni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lavozimga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tayinlash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rotatsiya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qilishda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manfaatlar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to‘qnashuvini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dastlabki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tarzda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oshkor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qilish</a:t>
          </a:r>
          <a:endParaRPr lang="ru-RU" sz="1400" b="0" kern="1200" dirty="0"/>
        </a:p>
      </dsp:txBody>
      <dsp:txXfrm>
        <a:off x="1491701" y="423569"/>
        <a:ext cx="2463341" cy="1018457"/>
      </dsp:txXfrm>
    </dsp:sp>
    <dsp:sp modelId="{910AFA5D-E86D-439C-948B-4B582FB433A9}">
      <dsp:nvSpPr>
        <dsp:cNvPr id="0" name=""/>
        <dsp:cNvSpPr/>
      </dsp:nvSpPr>
      <dsp:spPr>
        <a:xfrm rot="3181037">
          <a:off x="3020395" y="3924638"/>
          <a:ext cx="933018" cy="0"/>
        </a:xfrm>
        <a:custGeom>
          <a:avLst/>
          <a:gdLst/>
          <a:ahLst/>
          <a:cxnLst/>
          <a:rect l="0" t="0" r="0" b="0"/>
          <a:pathLst>
            <a:path>
              <a:moveTo>
                <a:pt x="0" y="0"/>
              </a:moveTo>
              <a:lnTo>
                <a:pt x="93301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0B5CE-1612-47FE-926B-6D2D102938AB}">
      <dsp:nvSpPr>
        <dsp:cNvPr id="0" name=""/>
        <dsp:cNvSpPr/>
      </dsp:nvSpPr>
      <dsp:spPr>
        <a:xfrm>
          <a:off x="2957781" y="4297293"/>
          <a:ext cx="2278775" cy="875402"/>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0" kern="1200" dirty="0" err="1">
              <a:latin typeface="Times New Roman" panose="02020603050405020304" pitchFamily="18" charset="0"/>
              <a:cs typeface="Times New Roman" panose="02020603050405020304" pitchFamily="18" charset="0"/>
            </a:rPr>
            <a:t>Manfaatlar</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to‘qnashuvi</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to‘g‘risidagi</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ma’lumotlarni</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har</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yil</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oshkor</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qilish</a:t>
          </a:r>
          <a:r>
            <a:rPr lang="en-US" sz="1400" b="0" kern="1200" dirty="0">
              <a:latin typeface="Times New Roman" panose="02020603050405020304" pitchFamily="18" charset="0"/>
              <a:cs typeface="Times New Roman" panose="02020603050405020304" pitchFamily="18" charset="0"/>
            </a:rPr>
            <a:t> </a:t>
          </a:r>
          <a:br>
            <a:rPr lang="en-US" sz="1400" b="0" kern="1200" dirty="0">
              <a:latin typeface="Times New Roman" panose="02020603050405020304" pitchFamily="18" charset="0"/>
              <a:cs typeface="Times New Roman" panose="02020603050405020304" pitchFamily="18" charset="0"/>
            </a:rPr>
          </a:br>
          <a:r>
            <a:rPr lang="en-US" sz="1400" b="0" kern="1200" dirty="0">
              <a:latin typeface="Times New Roman" panose="02020603050405020304" pitchFamily="18" charset="0"/>
              <a:cs typeface="Times New Roman" panose="02020603050405020304" pitchFamily="18" charset="0"/>
            </a:rPr>
            <a:t>(</a:t>
          </a:r>
          <a:r>
            <a:rPr lang="en-US" sz="1400" b="0" kern="1200" dirty="0" err="1">
              <a:latin typeface="Times New Roman" panose="02020603050405020304" pitchFamily="18" charset="0"/>
              <a:cs typeface="Times New Roman" panose="02020603050405020304" pitchFamily="18" charset="0"/>
            </a:rPr>
            <a:t>yillik</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deklaratsiya</a:t>
          </a:r>
          <a:r>
            <a:rPr lang="en-US" sz="1400" b="0" kern="1200" dirty="0">
              <a:latin typeface="Times New Roman" panose="02020603050405020304" pitchFamily="18" charset="0"/>
              <a:cs typeface="Times New Roman" panose="02020603050405020304" pitchFamily="18" charset="0"/>
            </a:rPr>
            <a:t>)</a:t>
          </a:r>
          <a:endParaRPr lang="ru-RU" sz="1400" b="0" kern="1200" dirty="0"/>
        </a:p>
      </dsp:txBody>
      <dsp:txXfrm>
        <a:off x="3000515" y="4340027"/>
        <a:ext cx="2193307" cy="789934"/>
      </dsp:txXfrm>
    </dsp:sp>
    <dsp:sp modelId="{77D3BA4D-67A7-41BF-AB34-A43FEA521BEA}">
      <dsp:nvSpPr>
        <dsp:cNvPr id="0" name=""/>
        <dsp:cNvSpPr/>
      </dsp:nvSpPr>
      <dsp:spPr>
        <a:xfrm rot="7733456">
          <a:off x="1448140" y="3914393"/>
          <a:ext cx="931237" cy="0"/>
        </a:xfrm>
        <a:custGeom>
          <a:avLst/>
          <a:gdLst/>
          <a:ahLst/>
          <a:cxnLst/>
          <a:rect l="0" t="0" r="0" b="0"/>
          <a:pathLst>
            <a:path>
              <a:moveTo>
                <a:pt x="0" y="0"/>
              </a:moveTo>
              <a:lnTo>
                <a:pt x="93123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0AE17-432D-462A-AE15-119792314F67}">
      <dsp:nvSpPr>
        <dsp:cNvPr id="0" name=""/>
        <dsp:cNvSpPr/>
      </dsp:nvSpPr>
      <dsp:spPr>
        <a:xfrm>
          <a:off x="100856" y="4276804"/>
          <a:ext cx="2318488" cy="895878"/>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0" kern="1200" dirty="0" err="1">
              <a:latin typeface="Times New Roman" panose="02020603050405020304" pitchFamily="18" charset="0"/>
              <a:cs typeface="Times New Roman" panose="02020603050405020304" pitchFamily="18" charset="0"/>
            </a:rPr>
            <a:t>Mavjud</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yoki</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ehtimoliy</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manfaatlar</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to‘qnashuvi</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yuzaga</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kelish</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fakti</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bo‘yicha</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ma’lumotlarni</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oshkor</a:t>
          </a:r>
          <a:r>
            <a:rPr lang="en-US" sz="1400" b="0" kern="1200" dirty="0">
              <a:latin typeface="Times New Roman" panose="02020603050405020304" pitchFamily="18" charset="0"/>
              <a:cs typeface="Times New Roman" panose="02020603050405020304" pitchFamily="18" charset="0"/>
            </a:rPr>
            <a:t> </a:t>
          </a:r>
          <a:r>
            <a:rPr lang="en-US" sz="1400" b="0" kern="1200" dirty="0" err="1">
              <a:latin typeface="Times New Roman" panose="02020603050405020304" pitchFamily="18" charset="0"/>
              <a:cs typeface="Times New Roman" panose="02020603050405020304" pitchFamily="18" charset="0"/>
            </a:rPr>
            <a:t>qilish</a:t>
          </a:r>
          <a:endParaRPr lang="ru-RU" sz="1400" b="0" kern="1200" dirty="0"/>
        </a:p>
      </dsp:txBody>
      <dsp:txXfrm>
        <a:off x="144589" y="4320537"/>
        <a:ext cx="2231022" cy="808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0EB14-20F3-47AB-8495-4E6A5397BA91}">
      <dsp:nvSpPr>
        <dsp:cNvPr id="0" name=""/>
        <dsp:cNvSpPr/>
      </dsp:nvSpPr>
      <dsp:spPr>
        <a:xfrm>
          <a:off x="1098056" y="0"/>
          <a:ext cx="5627868" cy="5627868"/>
        </a:xfrm>
        <a:prstGeom prst="triangle">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522C79B-6183-4969-8F32-D0D7D9B46339}">
      <dsp:nvSpPr>
        <dsp:cNvPr id="0" name=""/>
        <dsp:cNvSpPr/>
      </dsp:nvSpPr>
      <dsp:spPr>
        <a:xfrm>
          <a:off x="2632839" y="563336"/>
          <a:ext cx="6216416" cy="571580"/>
        </a:xfrm>
        <a:prstGeom prst="roundRect">
          <a:avLst/>
        </a:prstGeom>
        <a:solidFill>
          <a:schemeClr val="lt1">
            <a:alpha val="9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O‘z</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lavozim</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majburiyatlarini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yoki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xizmat</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vakolatlarini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vijdonan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bajarishi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ularning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bajarilishiga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ta’sir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ko‘rsatadigan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yoki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ta’sir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ko‘rsatishi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mumkin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bo‘lgan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o‘z</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shaxsiy</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manfaatlari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bilan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bog‘liq</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qanday</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harakatlardan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o‘zini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tiyishi</a:t>
          </a:r>
          <a:endParaRPr lang="ru-RU" sz="1400" kern="1200" dirty="0">
            <a:latin typeface="Times New Roman" panose="02020603050405020304" pitchFamily="18" charset="0"/>
            <a:cs typeface="Times New Roman" panose="02020603050405020304" pitchFamily="18" charset="0"/>
          </a:endParaRPr>
        </a:p>
      </dsp:txBody>
      <dsp:txXfrm>
        <a:off x="2660741" y="591238"/>
        <a:ext cx="6160612" cy="515776"/>
      </dsp:txXfrm>
    </dsp:sp>
    <dsp:sp modelId="{3B59B483-3541-4BA3-BB33-FD4A667E80C5}">
      <dsp:nvSpPr>
        <dsp:cNvPr id="0" name=""/>
        <dsp:cNvSpPr/>
      </dsp:nvSpPr>
      <dsp:spPr>
        <a:xfrm>
          <a:off x="2632839" y="1206364"/>
          <a:ext cx="6216416" cy="571580"/>
        </a:xfrm>
        <a:prstGeom prst="roundRect">
          <a:avLst/>
        </a:prstGeom>
        <a:solidFill>
          <a:schemeClr val="lt1">
            <a:alpha val="90000"/>
            <a:hueOff val="0"/>
            <a:satOff val="0"/>
            <a:lumOff val="0"/>
            <a:alphaOff val="0"/>
          </a:schemeClr>
        </a:solidFill>
        <a:ln w="6350" cap="flat" cmpd="sng" algn="ctr">
          <a:solidFill>
            <a:schemeClr val="accent5">
              <a:alpha val="90000"/>
              <a:hueOff val="0"/>
              <a:satOff val="0"/>
              <a:lumOff val="0"/>
              <a:alphaOff val="-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Lozim</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majburiyatlarini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yoki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xizmat</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vakolatlarini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bajarish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chog‘ida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manfaatlar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to‘qnashuviga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olib</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keladigan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yoki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olib</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kelishi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mumkin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bo‘lgan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shaxsiy</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manfaatdorlikka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yo‘l</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qo‘ymasligi</a:t>
          </a:r>
          <a:endParaRPr lang="ru-RU" sz="1400" kern="1200" dirty="0">
            <a:latin typeface="Times New Roman" panose="02020603050405020304" pitchFamily="18" charset="0"/>
            <a:cs typeface="Times New Roman" panose="02020603050405020304" pitchFamily="18" charset="0"/>
          </a:endParaRPr>
        </a:p>
      </dsp:txBody>
      <dsp:txXfrm>
        <a:off x="2660741" y="1234266"/>
        <a:ext cx="6160612" cy="515776"/>
      </dsp:txXfrm>
    </dsp:sp>
    <dsp:sp modelId="{AA88EBB9-D735-4BE5-AE79-CA71E01B108D}">
      <dsp:nvSpPr>
        <dsp:cNvPr id="0" name=""/>
        <dsp:cNvSpPr/>
      </dsp:nvSpPr>
      <dsp:spPr>
        <a:xfrm>
          <a:off x="2632839" y="1849392"/>
          <a:ext cx="6216416" cy="571580"/>
        </a:xfrm>
        <a:prstGeom prst="roundRect">
          <a:avLst/>
        </a:prstGeom>
        <a:solidFill>
          <a:schemeClr val="lt1">
            <a:alpha val="90000"/>
            <a:hueOff val="0"/>
            <a:satOff val="0"/>
            <a:lumOff val="0"/>
            <a:alphaOff val="0"/>
          </a:schemeClr>
        </a:solidFill>
        <a:ln w="6350" cap="flat" cmpd="sng" algn="ctr">
          <a:solidFill>
            <a:schemeClr val="accent5">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Mavjud</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manfaatlar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to‘qnashuvi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yuzaga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kelgan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taqdirda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o‘z</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ish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yurituvidagi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hujjatlar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bo‘yicha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qaror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qabul</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qilinguniga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qadar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o‘zining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bevosita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rahbari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maxsus</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bo‘linmani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xabardor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qilishi</a:t>
          </a:r>
          <a:endParaRPr lang="ru-RU" sz="1400" kern="1200" dirty="0">
            <a:latin typeface="Times New Roman" panose="02020603050405020304" pitchFamily="18" charset="0"/>
            <a:cs typeface="Times New Roman" panose="02020603050405020304" pitchFamily="18" charset="0"/>
          </a:endParaRPr>
        </a:p>
      </dsp:txBody>
      <dsp:txXfrm>
        <a:off x="2660741" y="1877294"/>
        <a:ext cx="6160612" cy="515776"/>
      </dsp:txXfrm>
    </dsp:sp>
    <dsp:sp modelId="{CEA3D0B7-849D-4ACE-BC05-5C1FB2A509DA}">
      <dsp:nvSpPr>
        <dsp:cNvPr id="0" name=""/>
        <dsp:cNvSpPr/>
      </dsp:nvSpPr>
      <dsp:spPr>
        <a:xfrm>
          <a:off x="2632839" y="2492420"/>
          <a:ext cx="6216416" cy="571580"/>
        </a:xfrm>
        <a:prstGeom prst="roundRect">
          <a:avLst/>
        </a:prstGeom>
        <a:solidFill>
          <a:schemeClr val="lt1">
            <a:alpha val="90000"/>
            <a:hueOff val="0"/>
            <a:satOff val="0"/>
            <a:lumOff val="0"/>
            <a:alphaOff val="0"/>
          </a:schemeClr>
        </a:solidFill>
        <a:ln w="6350" cap="flat" cmpd="sng" algn="ctr">
          <a:solidFill>
            <a:schemeClr val="accent5">
              <a:alpha val="90000"/>
              <a:hueOff val="0"/>
              <a:satOff val="0"/>
              <a:lumOff val="0"/>
              <a:alphaOff val="-2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O‘zining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bevosita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bo‘ysunuvidagi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xodimlarni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yoki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boshqa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xodimlarni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bevosita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yoki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bilvosita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o‘zining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shaxsiy</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manfaatlarini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ko‘zlovchi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harakatlarga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harakatsizlikka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majburlamasligi</a:t>
          </a:r>
          <a:endParaRPr lang="ru-RU" sz="1400" kern="1200" dirty="0">
            <a:latin typeface="Times New Roman" panose="02020603050405020304" pitchFamily="18" charset="0"/>
            <a:cs typeface="Times New Roman" panose="02020603050405020304" pitchFamily="18" charset="0"/>
          </a:endParaRPr>
        </a:p>
      </dsp:txBody>
      <dsp:txXfrm>
        <a:off x="2660741" y="2520322"/>
        <a:ext cx="6160612" cy="515776"/>
      </dsp:txXfrm>
    </dsp:sp>
    <dsp:sp modelId="{00836183-AEBB-44A8-BAC4-9BF1F119802A}">
      <dsp:nvSpPr>
        <dsp:cNvPr id="0" name=""/>
        <dsp:cNvSpPr/>
      </dsp:nvSpPr>
      <dsp:spPr>
        <a:xfrm>
          <a:off x="2632839" y="3135447"/>
          <a:ext cx="6216416" cy="571580"/>
        </a:xfrm>
        <a:prstGeom prst="roundRect">
          <a:avLst/>
        </a:prstGeom>
        <a:solidFill>
          <a:schemeClr val="lt1">
            <a:alpha val="90000"/>
            <a:hueOff val="0"/>
            <a:satOff val="0"/>
            <a:lumOff val="0"/>
            <a:alphaOff val="0"/>
          </a:schemeClr>
        </a:solidFill>
        <a:ln w="6350" cap="flat" cmpd="sng" algn="ctr">
          <a:solidFill>
            <a:schemeClr val="accent5">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O‘zi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mehnat</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xizmat</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faoliyatini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amalga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oshirayotgan</a:t>
          </a:r>
          <a:r>
            <a:rPr lang="en-US" sz="1400" kern="1200" dirty="0">
              <a:latin typeface="Times New Roman" panose="02020603050405020304" pitchFamily="18" charset="0"/>
              <a:cs typeface="Times New Roman" panose="02020603050405020304" pitchFamily="18" charset="0"/>
            </a:rPr>
            <a:t> bank </a:t>
          </a:r>
          <a:r>
            <a:rPr lang="en-US" sz="1400" kern="1200" dirty="0" err="1">
              <a:latin typeface="Times New Roman" panose="02020603050405020304" pitchFamily="18" charset="0"/>
              <a:cs typeface="Times New Roman" panose="02020603050405020304" pitchFamily="18" charset="0"/>
            </a:rPr>
            <a:t>nazorati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ostidagi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tashkilotdan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yoki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uning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tarkibiy</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bo‘linmasidan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ishga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qabul</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qilish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to‘g‘risida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takliflar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kelib</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tushganligi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holati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haqida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bir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ish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kuni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ichida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xabar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berishi</a:t>
          </a:r>
          <a:endParaRPr lang="ru-RU" sz="1400" kern="1200" dirty="0">
            <a:latin typeface="Times New Roman" panose="02020603050405020304" pitchFamily="18" charset="0"/>
            <a:cs typeface="Times New Roman" panose="02020603050405020304" pitchFamily="18" charset="0"/>
          </a:endParaRPr>
        </a:p>
      </dsp:txBody>
      <dsp:txXfrm>
        <a:off x="2660741" y="3163349"/>
        <a:ext cx="6160612" cy="515776"/>
      </dsp:txXfrm>
    </dsp:sp>
    <dsp:sp modelId="{F9D323D9-CA90-44C9-A36F-548E4A62767E}">
      <dsp:nvSpPr>
        <dsp:cNvPr id="0" name=""/>
        <dsp:cNvSpPr/>
      </dsp:nvSpPr>
      <dsp:spPr>
        <a:xfrm>
          <a:off x="2574766" y="3778475"/>
          <a:ext cx="6279299" cy="571580"/>
        </a:xfrm>
        <a:prstGeom prst="roundRect">
          <a:avLst/>
        </a:prstGeom>
        <a:solidFill>
          <a:schemeClr val="lt1">
            <a:alpha val="90000"/>
            <a:hueOff val="0"/>
            <a:satOff val="0"/>
            <a:lumOff val="0"/>
            <a:alphaOff val="0"/>
          </a:schemeClr>
        </a:solidFill>
        <a:ln w="6350" cap="flat" cmpd="sng" algn="ctr">
          <a:solidFill>
            <a:schemeClr val="accent5">
              <a:alpha val="90000"/>
              <a:hueOff val="0"/>
              <a:satOff val="0"/>
              <a:lumOff val="0"/>
              <a:alphaOff val="-3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Boshqa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xodimlarga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nisbatan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o‘ziga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ma’lum</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bo‘lgan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manfaatlar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to‘qnashuvi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hollari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to‘g‘risida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xabar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berishi</a:t>
          </a:r>
          <a:endParaRPr lang="ru-RU" sz="1400" kern="1200" dirty="0">
            <a:latin typeface="Times New Roman" panose="02020603050405020304" pitchFamily="18" charset="0"/>
            <a:cs typeface="Times New Roman" panose="02020603050405020304" pitchFamily="18" charset="0"/>
          </a:endParaRPr>
        </a:p>
      </dsp:txBody>
      <dsp:txXfrm>
        <a:off x="2602668" y="3806377"/>
        <a:ext cx="6223495" cy="515776"/>
      </dsp:txXfrm>
    </dsp:sp>
    <dsp:sp modelId="{D13BAC4C-4487-469F-A14E-84C72731AF2D}">
      <dsp:nvSpPr>
        <dsp:cNvPr id="0" name=""/>
        <dsp:cNvSpPr/>
      </dsp:nvSpPr>
      <dsp:spPr>
        <a:xfrm>
          <a:off x="2632839" y="4421503"/>
          <a:ext cx="6216416" cy="571580"/>
        </a:xfrm>
        <a:prstGeom prst="roundRect">
          <a:avLst/>
        </a:prstGeom>
        <a:solidFill>
          <a:schemeClr val="lt1">
            <a:alpha val="90000"/>
            <a:hueOff val="0"/>
            <a:satOff val="0"/>
            <a:lumOff val="0"/>
            <a:alphaOff val="0"/>
          </a:schemeClr>
        </a:solidFill>
        <a:ln w="6350" cap="flat" cmpd="sng" algn="ctr">
          <a:solidFill>
            <a:schemeClr val="accent5">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Ehtimoliy</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manfaatlar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to‘qnashuvini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tartibga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solish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maqsadida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maxsus</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bo‘linmaning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so‘roviga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ko‘ra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ma’lumotlar</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taqdim</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etishi</a:t>
          </a:r>
          <a:endParaRPr lang="ru-RU" sz="1400" kern="1200" dirty="0">
            <a:latin typeface="Times New Roman" panose="02020603050405020304" pitchFamily="18" charset="0"/>
            <a:cs typeface="Times New Roman" panose="02020603050405020304" pitchFamily="18" charset="0"/>
          </a:endParaRPr>
        </a:p>
      </dsp:txBody>
      <dsp:txXfrm>
        <a:off x="2660741" y="4449405"/>
        <a:ext cx="6160612" cy="515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A6729-18DE-4315-869E-40E744D54DB4}">
      <dsp:nvSpPr>
        <dsp:cNvPr id="0" name=""/>
        <dsp:cNvSpPr/>
      </dsp:nvSpPr>
      <dsp:spPr>
        <a:xfrm>
          <a:off x="0" y="287741"/>
          <a:ext cx="11789688" cy="428400"/>
        </a:xfrm>
        <a:prstGeom prst="rect">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120C67D-AA2E-42DD-9FC8-EFCD19CBE798}">
      <dsp:nvSpPr>
        <dsp:cNvPr id="0" name=""/>
        <dsp:cNvSpPr/>
      </dsp:nvSpPr>
      <dsp:spPr>
        <a:xfrm>
          <a:off x="589484" y="36821"/>
          <a:ext cx="9576775" cy="501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935" tIns="0" rIns="311935" bIns="0" numCol="1" spcCol="1270" anchor="ctr" anchorCtr="0">
          <a:noAutofit/>
        </a:bodyPr>
        <a:lstStyle/>
        <a:p>
          <a:pPr marL="0" lvl="0" indent="0" algn="just"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Xizmat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mavqeini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suiiste’mol</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qilish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orqali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shaxsiy</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naf</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olish</a:t>
          </a:r>
          <a:endParaRPr lang="ru-RU" sz="1500" kern="1200" dirty="0">
            <a:latin typeface="Times New Roman" panose="02020603050405020304" pitchFamily="18" charset="0"/>
            <a:cs typeface="Times New Roman" panose="02020603050405020304" pitchFamily="18" charset="0"/>
          </a:endParaRPr>
        </a:p>
      </dsp:txBody>
      <dsp:txXfrm>
        <a:off x="613982" y="61319"/>
        <a:ext cx="9527779" cy="452844"/>
      </dsp:txXfrm>
    </dsp:sp>
    <dsp:sp modelId="{3E42932F-DFB0-4B1D-8E91-16790CCE457E}">
      <dsp:nvSpPr>
        <dsp:cNvPr id="0" name=""/>
        <dsp:cNvSpPr/>
      </dsp:nvSpPr>
      <dsp:spPr>
        <a:xfrm>
          <a:off x="0" y="1058861"/>
          <a:ext cx="11789688" cy="428400"/>
        </a:xfrm>
        <a:prstGeom prst="rect">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D724180-4CA9-4751-9241-73A2E2B708D6}">
      <dsp:nvSpPr>
        <dsp:cNvPr id="0" name=""/>
        <dsp:cNvSpPr/>
      </dsp:nvSpPr>
      <dsp:spPr>
        <a:xfrm>
          <a:off x="589484" y="807941"/>
          <a:ext cx="9604174" cy="501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935" tIns="0" rIns="311935" bIns="0" numCol="1" spcCol="1270" anchor="ctr" anchorCtr="0">
          <a:noAutofit/>
        </a:bodyPr>
        <a:lstStyle/>
        <a:p>
          <a:pPr marL="0" lvl="0" indent="0" algn="just"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Manfaatlar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to‘qnashuvi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haqidagi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axborotni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oshkor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etish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chog‘ida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ma’lumotlarni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yashirish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yoxud</a:t>
          </a:r>
          <a:r>
            <a:rPr lang="en-US" sz="1500" kern="1200" dirty="0">
              <a:latin typeface="Times New Roman" panose="02020603050405020304" pitchFamily="18" charset="0"/>
              <a:cs typeface="Times New Roman" panose="02020603050405020304" pitchFamily="18" charset="0"/>
            </a:rPr>
            <a:t> </a:t>
          </a:r>
          <a:br>
            <a:rPr lang="en-US" sz="1500" kern="1200" dirty="0">
              <a:latin typeface="Times New Roman" panose="02020603050405020304" pitchFamily="18" charset="0"/>
              <a:cs typeface="Times New Roman" panose="02020603050405020304" pitchFamily="18" charset="0"/>
            </a:rPr>
          </a:br>
          <a:r>
            <a:rPr lang="en-US" sz="1500" kern="1200" dirty="0" err="1">
              <a:latin typeface="Times New Roman" panose="02020603050405020304" pitchFamily="18" charset="0"/>
              <a:cs typeface="Times New Roman" panose="02020603050405020304" pitchFamily="18" charset="0"/>
            </a:rPr>
            <a:t>bila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turib</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yolg‘on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yoki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noto‘g‘ri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axborot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taqdim</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etish</a:t>
          </a:r>
          <a:endParaRPr lang="ru-RU" sz="1500" kern="1200" dirty="0">
            <a:latin typeface="Times New Roman" panose="02020603050405020304" pitchFamily="18" charset="0"/>
            <a:cs typeface="Times New Roman" panose="02020603050405020304" pitchFamily="18" charset="0"/>
          </a:endParaRPr>
        </a:p>
      </dsp:txBody>
      <dsp:txXfrm>
        <a:off x="613982" y="832439"/>
        <a:ext cx="9555178" cy="452844"/>
      </dsp:txXfrm>
    </dsp:sp>
    <dsp:sp modelId="{056F4509-329A-422F-B734-93E29A43499E}">
      <dsp:nvSpPr>
        <dsp:cNvPr id="0" name=""/>
        <dsp:cNvSpPr/>
      </dsp:nvSpPr>
      <dsp:spPr>
        <a:xfrm>
          <a:off x="0" y="1829981"/>
          <a:ext cx="11789688" cy="428400"/>
        </a:xfrm>
        <a:prstGeom prst="rect">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EEE12B-F725-4250-A054-1EDBB47414F0}">
      <dsp:nvSpPr>
        <dsp:cNvPr id="0" name=""/>
        <dsp:cNvSpPr/>
      </dsp:nvSpPr>
      <dsp:spPr>
        <a:xfrm>
          <a:off x="589484" y="1579061"/>
          <a:ext cx="9610941" cy="501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935" tIns="0" rIns="311935" bIns="0" numCol="1" spcCol="1270" anchor="ctr" anchorCtr="0">
          <a:noAutofit/>
        </a:bodyPr>
        <a:lstStyle/>
        <a:p>
          <a:pPr marL="0" lvl="0" indent="0" algn="just"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Biri </a:t>
          </a:r>
          <a:r>
            <a:rPr lang="en-US" sz="1500" kern="1200" dirty="0" err="1">
              <a:latin typeface="Times New Roman" panose="02020603050405020304" pitchFamily="18" charset="0"/>
              <a:cs typeface="Times New Roman" panose="02020603050405020304" pitchFamily="18" charset="0"/>
            </a:rPr>
            <a:t>boshqasiga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bo‘ysunuvchi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yoki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biri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boshqasining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nazoratidagi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tashkilot</a:t>
          </a:r>
          <a:r>
            <a:rPr lang="en-US" sz="1500" kern="1200" dirty="0">
              <a:latin typeface="Times New Roman" panose="02020603050405020304" pitchFamily="18" charset="0"/>
              <a:cs typeface="Times New Roman" panose="02020603050405020304" pitchFamily="18" charset="0"/>
            </a:rPr>
            <a:t>(lar)da </a:t>
          </a:r>
          <a:r>
            <a:rPr lang="en-US" sz="1500" kern="1200" dirty="0" err="1">
              <a:latin typeface="Times New Roman" panose="02020603050405020304" pitchFamily="18" charset="0"/>
              <a:cs typeface="Times New Roman" panose="02020603050405020304" pitchFamily="18" charset="0"/>
            </a:rPr>
            <a:t>o‘rindoshlik</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bo‘yicha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ishlash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bundan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qonunchilikda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nazarda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tutilgan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hollar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mustasno</a:t>
          </a:r>
          <a:r>
            <a:rPr lang="en-US" sz="1500" kern="1200" dirty="0">
              <a:latin typeface="Times New Roman" panose="02020603050405020304" pitchFamily="18" charset="0"/>
              <a:cs typeface="Times New Roman" panose="02020603050405020304" pitchFamily="18" charset="0"/>
            </a:rPr>
            <a:t>)</a:t>
          </a:r>
          <a:endParaRPr lang="ru-RU" sz="1500" kern="1200" dirty="0">
            <a:latin typeface="Times New Roman" panose="02020603050405020304" pitchFamily="18" charset="0"/>
            <a:cs typeface="Times New Roman" panose="02020603050405020304" pitchFamily="18" charset="0"/>
          </a:endParaRPr>
        </a:p>
      </dsp:txBody>
      <dsp:txXfrm>
        <a:off x="613982" y="1603559"/>
        <a:ext cx="9561945" cy="452844"/>
      </dsp:txXfrm>
    </dsp:sp>
    <dsp:sp modelId="{1273CBF7-16DA-4BEF-974C-3669C5449CCF}">
      <dsp:nvSpPr>
        <dsp:cNvPr id="0" name=""/>
        <dsp:cNvSpPr/>
      </dsp:nvSpPr>
      <dsp:spPr>
        <a:xfrm>
          <a:off x="0" y="2601101"/>
          <a:ext cx="11789688" cy="428400"/>
        </a:xfrm>
        <a:prstGeom prst="rect">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823AE8-AD95-4718-A7BF-916D81B20818}">
      <dsp:nvSpPr>
        <dsp:cNvPr id="0" name=""/>
        <dsp:cNvSpPr/>
      </dsp:nvSpPr>
      <dsp:spPr>
        <a:xfrm>
          <a:off x="589484" y="2350181"/>
          <a:ext cx="9629263" cy="501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935" tIns="0" rIns="311935" bIns="0" numCol="1" spcCol="1270" anchor="ctr" anchorCtr="0">
          <a:noAutofit/>
        </a:bodyPr>
        <a:lstStyle/>
        <a:p>
          <a:pPr marL="0" lvl="0" indent="0" algn="just"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Tijorat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tashkilotlarining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ta’sischisi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aksiyadori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ishtirokchisi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bundan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aksiyadorlik</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jamiyatlarining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erkin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muomalada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aksiyalarining</a:t>
          </a:r>
          <a:r>
            <a:rPr lang="en-US" sz="1500" kern="1200" dirty="0">
              <a:latin typeface="Times New Roman" panose="02020603050405020304" pitchFamily="18" charset="0"/>
              <a:cs typeface="Times New Roman" panose="02020603050405020304" pitchFamily="18" charset="0"/>
            </a:rPr>
            <a:t> 10 </a:t>
          </a:r>
          <a:r>
            <a:rPr lang="en-US" sz="1500" kern="1200" dirty="0" err="1">
              <a:latin typeface="Times New Roman" panose="02020603050405020304" pitchFamily="18" charset="0"/>
              <a:cs typeface="Times New Roman" panose="02020603050405020304" pitchFamily="18" charset="0"/>
            </a:rPr>
            <a:t>foizigacha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egalik</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qilish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hollari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mustasno</a:t>
          </a:r>
          <a:r>
            <a:rPr lang="en-US" sz="1500" kern="1200" dirty="0">
              <a:latin typeface="Times New Roman" panose="02020603050405020304" pitchFamily="18" charset="0"/>
              <a:cs typeface="Times New Roman" panose="02020603050405020304" pitchFamily="18" charset="0"/>
            </a:rPr>
            <a:t>)</a:t>
          </a:r>
          <a:endParaRPr lang="ru-RU" sz="1500" kern="1200" dirty="0">
            <a:latin typeface="Times New Roman" panose="02020603050405020304" pitchFamily="18" charset="0"/>
            <a:cs typeface="Times New Roman" panose="02020603050405020304" pitchFamily="18" charset="0"/>
          </a:endParaRPr>
        </a:p>
      </dsp:txBody>
      <dsp:txXfrm>
        <a:off x="613982" y="2374679"/>
        <a:ext cx="9580267" cy="452844"/>
      </dsp:txXfrm>
    </dsp:sp>
    <dsp:sp modelId="{AAF5A0EE-AB13-472E-AD46-49C4D95FF42E}">
      <dsp:nvSpPr>
        <dsp:cNvPr id="0" name=""/>
        <dsp:cNvSpPr/>
      </dsp:nvSpPr>
      <dsp:spPr>
        <a:xfrm>
          <a:off x="0" y="3502519"/>
          <a:ext cx="11789688" cy="428400"/>
        </a:xfrm>
        <a:prstGeom prst="rect">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46F93D-3371-4F25-B82A-6B6C328399D3}">
      <dsp:nvSpPr>
        <dsp:cNvPr id="0" name=""/>
        <dsp:cNvSpPr/>
      </dsp:nvSpPr>
      <dsp:spPr>
        <a:xfrm>
          <a:off x="589484" y="3121301"/>
          <a:ext cx="9658395" cy="63213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935" tIns="0" rIns="311935" bIns="0" numCol="1" spcCol="1270" anchor="ctr" anchorCtr="0">
          <a:noAutofit/>
        </a:bodyPr>
        <a:lstStyle/>
        <a:p>
          <a:pPr marL="0" lvl="0" indent="0" algn="just"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O‘zi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mehnat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faoliyatini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amalga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oshirayotgan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bankning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nazoratida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tadbirkorlik</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faoliyati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subyektining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aksiyalariga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yoki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ustav</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ustav</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fondi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kapitali</a:t>
          </a:r>
          <a:r>
            <a:rPr lang="en-US" sz="1500" kern="1200" dirty="0">
              <a:latin typeface="Times New Roman" panose="02020603050405020304" pitchFamily="18" charset="0"/>
              <a:cs typeface="Times New Roman" panose="02020603050405020304" pitchFamily="18" charset="0"/>
            </a:rPr>
            <a:t>)</a:t>
          </a:r>
          <a:r>
            <a:rPr lang="en-US" sz="1500" kern="1200" dirty="0" err="1">
              <a:latin typeface="Times New Roman" panose="02020603050405020304" pitchFamily="18" charset="0"/>
              <a:cs typeface="Times New Roman" panose="02020603050405020304" pitchFamily="18" charset="0"/>
            </a:rPr>
            <a:t>dagi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ulushlariga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egali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qilish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shuningdek</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ushbu</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tadbirkorlik</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faoliyati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subyektlarining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boshqaruv</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organi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a’zosi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bo‘lish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bundan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qonunchilikda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nazarda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tutilgan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hollar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mustasno</a:t>
          </a:r>
          <a:r>
            <a:rPr lang="en-US" sz="1500" kern="1200" dirty="0">
              <a:latin typeface="Times New Roman" panose="02020603050405020304" pitchFamily="18" charset="0"/>
              <a:cs typeface="Times New Roman" panose="02020603050405020304" pitchFamily="18" charset="0"/>
            </a:rPr>
            <a:t>)</a:t>
          </a:r>
          <a:endParaRPr lang="ru-RU" sz="1500" kern="1200" dirty="0">
            <a:latin typeface="Times New Roman" panose="02020603050405020304" pitchFamily="18" charset="0"/>
            <a:cs typeface="Times New Roman" panose="02020603050405020304" pitchFamily="18" charset="0"/>
          </a:endParaRPr>
        </a:p>
      </dsp:txBody>
      <dsp:txXfrm>
        <a:off x="620342" y="3152159"/>
        <a:ext cx="9596679" cy="570421"/>
      </dsp:txXfrm>
    </dsp:sp>
    <dsp:sp modelId="{01CFB4DE-FE1C-4BB9-B7F8-6E73A7F3F8A1}">
      <dsp:nvSpPr>
        <dsp:cNvPr id="0" name=""/>
        <dsp:cNvSpPr/>
      </dsp:nvSpPr>
      <dsp:spPr>
        <a:xfrm>
          <a:off x="0" y="4347138"/>
          <a:ext cx="11789688" cy="428400"/>
        </a:xfrm>
        <a:prstGeom prst="rect">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0FA39A6-DFCF-497B-BF4E-5D1C9B3E50B6}">
      <dsp:nvSpPr>
        <dsp:cNvPr id="0" name=""/>
        <dsp:cNvSpPr/>
      </dsp:nvSpPr>
      <dsp:spPr>
        <a:xfrm>
          <a:off x="589484" y="4022719"/>
          <a:ext cx="9683236" cy="575339"/>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935" tIns="0" rIns="311935" bIns="0" numCol="1" spcCol="1270" anchor="ctr" anchorCtr="0">
          <a:noAutofit/>
        </a:bodyPr>
        <a:lstStyle/>
        <a:p>
          <a:pPr marL="0" lvl="0" indent="0" algn="just"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O‘zi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mehnat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faoliyatini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amalga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oshirayotgan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bankda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o‘ziga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taalluqli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ishlarni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ko‘rib</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chiqishda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yoki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o‘ziga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aloqador</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shaxslarga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taalluqli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bo‘lgan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ishlarni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ko‘rib</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chiqishda</a:t>
          </a:r>
          <a:r>
            <a:rPr lang="en-US" sz="1500" kern="1200" dirty="0">
              <a:latin typeface="Times New Roman" panose="02020603050405020304" pitchFamily="18" charset="0"/>
              <a:cs typeface="Times New Roman" panose="02020603050405020304" pitchFamily="18" charset="0"/>
            </a:rPr>
            <a:t> vakil </a:t>
          </a:r>
          <a:r>
            <a:rPr lang="en-US" sz="1500" kern="1200" dirty="0" err="1">
              <a:latin typeface="Times New Roman" panose="02020603050405020304" pitchFamily="18" charset="0"/>
              <a:cs typeface="Times New Roman" panose="02020603050405020304" pitchFamily="18" charset="0"/>
            </a:rPr>
            <a:t>sifatida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ishtirok</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etish</a:t>
          </a:r>
          <a:r>
            <a:rPr lang="en-US" sz="1500" kern="1200" dirty="0">
              <a:latin typeface="Times New Roman" panose="02020603050405020304" pitchFamily="18" charset="0"/>
              <a:cs typeface="Times New Roman" panose="02020603050405020304" pitchFamily="18" charset="0"/>
            </a:rPr>
            <a:t>, agar u </a:t>
          </a:r>
          <a:r>
            <a:rPr lang="en-US" sz="1500" kern="1200" dirty="0" err="1">
              <a:latin typeface="Times New Roman" panose="02020603050405020304" pitchFamily="18" charset="0"/>
              <a:cs typeface="Times New Roman" panose="02020603050405020304" pitchFamily="18" charset="0"/>
            </a:rPr>
            <a:t>qonunchilikka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muvofiq</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qonuniy</a:t>
          </a:r>
          <a:r>
            <a:rPr lang="en-US" sz="1500" kern="1200" dirty="0">
              <a:latin typeface="Times New Roman" panose="02020603050405020304" pitchFamily="18" charset="0"/>
              <a:cs typeface="Times New Roman" panose="02020603050405020304" pitchFamily="18" charset="0"/>
            </a:rPr>
            <a:t> vakil </a:t>
          </a:r>
          <a:r>
            <a:rPr lang="en-US" sz="1500" kern="1200" dirty="0" err="1">
              <a:latin typeface="Times New Roman" panose="02020603050405020304" pitchFamily="18" charset="0"/>
              <a:cs typeface="Times New Roman" panose="02020603050405020304" pitchFamily="18" charset="0"/>
            </a:rPr>
            <a:t>bo‘lmasa</a:t>
          </a:r>
          <a:endParaRPr lang="ru-RU" sz="1500" kern="1200" dirty="0">
            <a:latin typeface="Times New Roman" panose="02020603050405020304" pitchFamily="18" charset="0"/>
            <a:cs typeface="Times New Roman" panose="02020603050405020304" pitchFamily="18" charset="0"/>
          </a:endParaRPr>
        </a:p>
      </dsp:txBody>
      <dsp:txXfrm>
        <a:off x="617570" y="4050805"/>
        <a:ext cx="9627064" cy="519167"/>
      </dsp:txXfrm>
    </dsp:sp>
    <dsp:sp modelId="{97842469-F5CF-46B8-9D9F-7D961859C396}">
      <dsp:nvSpPr>
        <dsp:cNvPr id="0" name=""/>
        <dsp:cNvSpPr/>
      </dsp:nvSpPr>
      <dsp:spPr>
        <a:xfrm>
          <a:off x="0" y="5118258"/>
          <a:ext cx="11789688" cy="428400"/>
        </a:xfrm>
        <a:prstGeom prst="rect">
          <a:avLst/>
        </a:prstGeom>
        <a:solidFill>
          <a:schemeClr val="accent5">
            <a:alpha val="90000"/>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D12560C-01F5-4D8A-99CC-245763F2B0D9}">
      <dsp:nvSpPr>
        <dsp:cNvPr id="0" name=""/>
        <dsp:cNvSpPr/>
      </dsp:nvSpPr>
      <dsp:spPr>
        <a:xfrm>
          <a:off x="589484" y="4867338"/>
          <a:ext cx="9736549" cy="501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935" tIns="0" rIns="311935" bIns="0" numCol="1" spcCol="1270" anchor="ctr" anchorCtr="0">
          <a:noAutofit/>
        </a:bodyPr>
        <a:lstStyle/>
        <a:p>
          <a:pPr marL="0" lvl="0" indent="0" algn="just"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O‘zi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mehnat</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faoliyatini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amalga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oshirayotgan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bankning</a:t>
          </a:r>
          <a:r>
            <a:rPr lang="en-US" sz="1500" kern="1200" dirty="0">
              <a:latin typeface="Times New Roman" panose="02020603050405020304" pitchFamily="18" charset="0"/>
              <a:cs typeface="Times New Roman" panose="02020603050405020304" pitchFamily="18" charset="0"/>
            </a:rPr>
            <a:t> mol-</a:t>
          </a:r>
          <a:r>
            <a:rPr lang="en-US" sz="1500" kern="1200" dirty="0" err="1">
              <a:latin typeface="Times New Roman" panose="02020603050405020304" pitchFamily="18" charset="0"/>
              <a:cs typeface="Times New Roman" panose="02020603050405020304" pitchFamily="18" charset="0"/>
            </a:rPr>
            <a:t>mulkini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sotib</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olishda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yoki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ijaraga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olishda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o‘zi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ishtirok</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etish</a:t>
          </a:r>
          <a:endParaRPr lang="ru-RU" sz="1500" kern="1200" dirty="0">
            <a:latin typeface="Times New Roman" panose="02020603050405020304" pitchFamily="18" charset="0"/>
            <a:cs typeface="Times New Roman" panose="02020603050405020304" pitchFamily="18" charset="0"/>
          </a:endParaRPr>
        </a:p>
      </dsp:txBody>
      <dsp:txXfrm>
        <a:off x="613982" y="4891836"/>
        <a:ext cx="9687553"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EA546-47E1-4607-AECD-9D1F0215BF63}" type="datetimeFigureOut">
              <a:rPr lang="ru-RU" smtClean="0"/>
              <a:t>26.01.2026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90184-23D8-4C9B-9E43-57ECB06F6E56}" type="slidenum">
              <a:rPr lang="ru-RU" smtClean="0"/>
              <a:t>‹#›</a:t>
            </a:fld>
            <a:endParaRPr lang="ru-RU"/>
          </a:p>
        </p:txBody>
      </p:sp>
    </p:spTree>
    <p:extLst>
      <p:ext uri="{BB962C8B-B14F-4D97-AF65-F5344CB8AC3E}">
        <p14:creationId xmlns:p14="http://schemas.microsoft.com/office/powerpoint/2010/main" val="356714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128C62-FF74-1712-D83B-8036AD10D44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1BC547B-E489-CBDB-283E-C3BA5FF9D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31CB955-2213-91A9-D5FE-55CCF97A03B5}"/>
              </a:ext>
            </a:extLst>
          </p:cNvPr>
          <p:cNvSpPr>
            <a:spLocks noGrp="1"/>
          </p:cNvSpPr>
          <p:nvPr>
            <p:ph type="dt" sz="half" idx="10"/>
          </p:nvPr>
        </p:nvSpPr>
        <p:spPr/>
        <p:txBody>
          <a:bodyPr/>
          <a:lstStyle/>
          <a:p>
            <a:fld id="{7B0EF220-F168-4537-AF3A-5CFEB413B4C5}" type="datetime1">
              <a:rPr lang="ru-RU" smtClean="0"/>
              <a:t>26.01.2026</a:t>
            </a:fld>
            <a:endParaRPr lang="ru-RU"/>
          </a:p>
        </p:txBody>
      </p:sp>
      <p:sp>
        <p:nvSpPr>
          <p:cNvPr id="5" name="Нижний колонтитул 4">
            <a:extLst>
              <a:ext uri="{FF2B5EF4-FFF2-40B4-BE49-F238E27FC236}">
                <a16:creationId xmlns:a16="http://schemas.microsoft.com/office/drawing/2014/main" id="{3AD82604-FD27-BF97-9C61-A4D801761F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B49A04A-8B4B-A646-0981-9227A16B0C2A}"/>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389813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27EA8-268E-49E4-7F58-45889DF80A2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6853A3C-49E1-500E-CA8E-F5162F49646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6AC0F05-2F57-AC42-B62F-F3E13F9C01E4}"/>
              </a:ext>
            </a:extLst>
          </p:cNvPr>
          <p:cNvSpPr>
            <a:spLocks noGrp="1"/>
          </p:cNvSpPr>
          <p:nvPr>
            <p:ph type="dt" sz="half" idx="10"/>
          </p:nvPr>
        </p:nvSpPr>
        <p:spPr/>
        <p:txBody>
          <a:bodyPr/>
          <a:lstStyle/>
          <a:p>
            <a:fld id="{7941D194-B41B-44FC-8B27-C13AB1859541}" type="datetime1">
              <a:rPr lang="ru-RU" smtClean="0"/>
              <a:t>26.01.2026</a:t>
            </a:fld>
            <a:endParaRPr lang="ru-RU"/>
          </a:p>
        </p:txBody>
      </p:sp>
      <p:sp>
        <p:nvSpPr>
          <p:cNvPr id="5" name="Нижний колонтитул 4">
            <a:extLst>
              <a:ext uri="{FF2B5EF4-FFF2-40B4-BE49-F238E27FC236}">
                <a16:creationId xmlns:a16="http://schemas.microsoft.com/office/drawing/2014/main" id="{AB01176E-7528-FC2D-1F64-81D7866400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BDAD1C0-AEEF-7DA4-112C-AED766C0B337}"/>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346850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A2327AB-F483-295A-4482-B015311F6BE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44E874A-8FAB-4092-1616-05FEC0E33B8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818956-E17B-AC73-5803-89FBA9FF36F9}"/>
              </a:ext>
            </a:extLst>
          </p:cNvPr>
          <p:cNvSpPr>
            <a:spLocks noGrp="1"/>
          </p:cNvSpPr>
          <p:nvPr>
            <p:ph type="dt" sz="half" idx="10"/>
          </p:nvPr>
        </p:nvSpPr>
        <p:spPr/>
        <p:txBody>
          <a:bodyPr/>
          <a:lstStyle/>
          <a:p>
            <a:fld id="{D57AA694-96E4-4374-ACA9-EE3F7ABCCA30}" type="datetime1">
              <a:rPr lang="ru-RU" smtClean="0"/>
              <a:t>26.01.2026</a:t>
            </a:fld>
            <a:endParaRPr lang="ru-RU"/>
          </a:p>
        </p:txBody>
      </p:sp>
      <p:sp>
        <p:nvSpPr>
          <p:cNvPr id="5" name="Нижний колонтитул 4">
            <a:extLst>
              <a:ext uri="{FF2B5EF4-FFF2-40B4-BE49-F238E27FC236}">
                <a16:creationId xmlns:a16="http://schemas.microsoft.com/office/drawing/2014/main" id="{D0972B28-0D43-E68E-7E8E-6F0288C67A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93C192F-1326-DD9D-9E55-3AA0895C78D5}"/>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305639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E4849-A07B-00AC-FB32-DC804FD1FFE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C5EA538-AC1C-9233-D70D-821FBBF1810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EEAC0D7-A2CD-8F62-DA51-01D302D37D87}"/>
              </a:ext>
            </a:extLst>
          </p:cNvPr>
          <p:cNvSpPr>
            <a:spLocks noGrp="1"/>
          </p:cNvSpPr>
          <p:nvPr>
            <p:ph type="dt" sz="half" idx="10"/>
          </p:nvPr>
        </p:nvSpPr>
        <p:spPr/>
        <p:txBody>
          <a:bodyPr/>
          <a:lstStyle/>
          <a:p>
            <a:fld id="{90BF7D59-75A8-4103-B613-206932457F6D}" type="datetime1">
              <a:rPr lang="ru-RU" smtClean="0"/>
              <a:t>26.01.2026</a:t>
            </a:fld>
            <a:endParaRPr lang="ru-RU"/>
          </a:p>
        </p:txBody>
      </p:sp>
      <p:sp>
        <p:nvSpPr>
          <p:cNvPr id="5" name="Нижний колонтитул 4">
            <a:extLst>
              <a:ext uri="{FF2B5EF4-FFF2-40B4-BE49-F238E27FC236}">
                <a16:creationId xmlns:a16="http://schemas.microsoft.com/office/drawing/2014/main" id="{61CCA148-E791-F018-5D12-A01D2E9B0E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8E9DB3-9E86-7A97-B80D-4A8ABB66C99F}"/>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141174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02CDED-CF99-46D6-5A52-46142398C30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4D0B03F-19FF-30EF-AB89-1D1CAEEB2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C06E2E3-D87E-36AD-AE1E-8E790E7DB1D2}"/>
              </a:ext>
            </a:extLst>
          </p:cNvPr>
          <p:cNvSpPr>
            <a:spLocks noGrp="1"/>
          </p:cNvSpPr>
          <p:nvPr>
            <p:ph type="dt" sz="half" idx="10"/>
          </p:nvPr>
        </p:nvSpPr>
        <p:spPr/>
        <p:txBody>
          <a:bodyPr/>
          <a:lstStyle/>
          <a:p>
            <a:fld id="{06D4A741-C552-4E20-877E-BA11317B130F}" type="datetime1">
              <a:rPr lang="ru-RU" smtClean="0"/>
              <a:t>26.01.2026</a:t>
            </a:fld>
            <a:endParaRPr lang="ru-RU"/>
          </a:p>
        </p:txBody>
      </p:sp>
      <p:sp>
        <p:nvSpPr>
          <p:cNvPr id="5" name="Нижний колонтитул 4">
            <a:extLst>
              <a:ext uri="{FF2B5EF4-FFF2-40B4-BE49-F238E27FC236}">
                <a16:creationId xmlns:a16="http://schemas.microsoft.com/office/drawing/2014/main" id="{5E62CB61-12CC-EB42-21E4-C1609273F0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07B6567-5E12-0EEE-3378-F8857E85C753}"/>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7189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E7BC1D-4193-1651-A933-8C10C27A986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EE9C892-2B6A-25AC-01C9-41375E77FA3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8241EFA-73A5-4750-7A91-F48A34482FE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5F09A83-95BE-AE65-DD1E-3F16113EC8F9}"/>
              </a:ext>
            </a:extLst>
          </p:cNvPr>
          <p:cNvSpPr>
            <a:spLocks noGrp="1"/>
          </p:cNvSpPr>
          <p:nvPr>
            <p:ph type="dt" sz="half" idx="10"/>
          </p:nvPr>
        </p:nvSpPr>
        <p:spPr/>
        <p:txBody>
          <a:bodyPr/>
          <a:lstStyle/>
          <a:p>
            <a:fld id="{AFAA6DDD-EAA4-4DA0-A765-9BAEAF2BA86F}" type="datetime1">
              <a:rPr lang="ru-RU" smtClean="0"/>
              <a:t>26.01.2026</a:t>
            </a:fld>
            <a:endParaRPr lang="ru-RU"/>
          </a:p>
        </p:txBody>
      </p:sp>
      <p:sp>
        <p:nvSpPr>
          <p:cNvPr id="6" name="Нижний колонтитул 5">
            <a:extLst>
              <a:ext uri="{FF2B5EF4-FFF2-40B4-BE49-F238E27FC236}">
                <a16:creationId xmlns:a16="http://schemas.microsoft.com/office/drawing/2014/main" id="{800A5152-672A-476B-51E1-86C6FD49259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D6D02EC-5868-77A1-3139-2850C838AEDC}"/>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71480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269B87-72B4-1ED8-C550-F05FBB42B91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7ECEF79-A01F-18E1-EABD-C5781A7DB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04DC7CB-8516-250B-7D42-3F07C4F385F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F5FE42F-E176-B5FD-5672-2D36A7F88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309C7E3-D9B4-E612-D051-E40DD9749B9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3ACDFB2-547D-7CAD-D980-516082B3302E}"/>
              </a:ext>
            </a:extLst>
          </p:cNvPr>
          <p:cNvSpPr>
            <a:spLocks noGrp="1"/>
          </p:cNvSpPr>
          <p:nvPr>
            <p:ph type="dt" sz="half" idx="10"/>
          </p:nvPr>
        </p:nvSpPr>
        <p:spPr/>
        <p:txBody>
          <a:bodyPr/>
          <a:lstStyle/>
          <a:p>
            <a:fld id="{D1A3E17F-F71B-4DD0-9DD0-393DB6162625}" type="datetime1">
              <a:rPr lang="ru-RU" smtClean="0"/>
              <a:t>26.01.2026</a:t>
            </a:fld>
            <a:endParaRPr lang="ru-RU"/>
          </a:p>
        </p:txBody>
      </p:sp>
      <p:sp>
        <p:nvSpPr>
          <p:cNvPr id="8" name="Нижний колонтитул 7">
            <a:extLst>
              <a:ext uri="{FF2B5EF4-FFF2-40B4-BE49-F238E27FC236}">
                <a16:creationId xmlns:a16="http://schemas.microsoft.com/office/drawing/2014/main" id="{4C7DCB7C-0918-0A8A-C34D-3F8D4B151FE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C5305DD-16FE-3829-A788-0BB6540FD95D}"/>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29464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6DD3B5-9824-8A4E-6175-DB1235DCC6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A6D8065-5887-8D2F-86A5-DF4A07F51F26}"/>
              </a:ext>
            </a:extLst>
          </p:cNvPr>
          <p:cNvSpPr>
            <a:spLocks noGrp="1"/>
          </p:cNvSpPr>
          <p:nvPr>
            <p:ph type="dt" sz="half" idx="10"/>
          </p:nvPr>
        </p:nvSpPr>
        <p:spPr/>
        <p:txBody>
          <a:bodyPr/>
          <a:lstStyle/>
          <a:p>
            <a:fld id="{185DDB3D-1DA1-4034-BE76-F130B7F4AB9B}" type="datetime1">
              <a:rPr lang="ru-RU" smtClean="0"/>
              <a:t>26.01.2026</a:t>
            </a:fld>
            <a:endParaRPr lang="ru-RU"/>
          </a:p>
        </p:txBody>
      </p:sp>
      <p:sp>
        <p:nvSpPr>
          <p:cNvPr id="4" name="Нижний колонтитул 3">
            <a:extLst>
              <a:ext uri="{FF2B5EF4-FFF2-40B4-BE49-F238E27FC236}">
                <a16:creationId xmlns:a16="http://schemas.microsoft.com/office/drawing/2014/main" id="{105E63CF-992B-427E-AA8A-DB245322E89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F1F7744-843A-3316-CB92-683D2C29062E}"/>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293888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011983A-88F2-C00B-400E-6762AFEC8B1A}"/>
              </a:ext>
            </a:extLst>
          </p:cNvPr>
          <p:cNvSpPr>
            <a:spLocks noGrp="1"/>
          </p:cNvSpPr>
          <p:nvPr>
            <p:ph type="dt" sz="half" idx="10"/>
          </p:nvPr>
        </p:nvSpPr>
        <p:spPr/>
        <p:txBody>
          <a:bodyPr/>
          <a:lstStyle/>
          <a:p>
            <a:fld id="{3F5683FB-86C7-4E11-AA04-1F5B2CB66142}" type="datetime1">
              <a:rPr lang="ru-RU" smtClean="0"/>
              <a:t>26.01.2026</a:t>
            </a:fld>
            <a:endParaRPr lang="ru-RU"/>
          </a:p>
        </p:txBody>
      </p:sp>
      <p:sp>
        <p:nvSpPr>
          <p:cNvPr id="3" name="Нижний колонтитул 2">
            <a:extLst>
              <a:ext uri="{FF2B5EF4-FFF2-40B4-BE49-F238E27FC236}">
                <a16:creationId xmlns:a16="http://schemas.microsoft.com/office/drawing/2014/main" id="{75952EFA-D8A5-1C86-8400-7AFABB9EC6B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11E9A2D-ABFC-56C9-375B-001036DA9967}"/>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268726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C1F3D-5CFE-975C-519B-48E1471974F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B0A907C-A07B-1FB5-BD88-CD0E1A21A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B1CCCDF-4F30-72DC-012A-5EF5D3355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D60A1A6-1C9C-F26E-AAE0-38A5E0BE9EF6}"/>
              </a:ext>
            </a:extLst>
          </p:cNvPr>
          <p:cNvSpPr>
            <a:spLocks noGrp="1"/>
          </p:cNvSpPr>
          <p:nvPr>
            <p:ph type="dt" sz="half" idx="10"/>
          </p:nvPr>
        </p:nvSpPr>
        <p:spPr/>
        <p:txBody>
          <a:bodyPr/>
          <a:lstStyle/>
          <a:p>
            <a:fld id="{1AFC02DA-2A3A-493C-900A-403D2D2C335C}" type="datetime1">
              <a:rPr lang="ru-RU" smtClean="0"/>
              <a:t>26.01.2026</a:t>
            </a:fld>
            <a:endParaRPr lang="ru-RU"/>
          </a:p>
        </p:txBody>
      </p:sp>
      <p:sp>
        <p:nvSpPr>
          <p:cNvPr id="6" name="Нижний колонтитул 5">
            <a:extLst>
              <a:ext uri="{FF2B5EF4-FFF2-40B4-BE49-F238E27FC236}">
                <a16:creationId xmlns:a16="http://schemas.microsoft.com/office/drawing/2014/main" id="{ADCC5FB9-D57F-FAF0-6C33-65CE2547C1C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4FE048E-7424-251A-B66D-11EDE138D4AF}"/>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239859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50C1A6-CF34-B710-4A48-1EE37750B28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A8EC3BD-10E2-E0E1-4BF7-548EF90AA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22470C0-AA7C-E9A7-5631-2D24B634F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885408B-04FF-66D1-B907-70297B1BAE38}"/>
              </a:ext>
            </a:extLst>
          </p:cNvPr>
          <p:cNvSpPr>
            <a:spLocks noGrp="1"/>
          </p:cNvSpPr>
          <p:nvPr>
            <p:ph type="dt" sz="half" idx="10"/>
          </p:nvPr>
        </p:nvSpPr>
        <p:spPr/>
        <p:txBody>
          <a:bodyPr/>
          <a:lstStyle/>
          <a:p>
            <a:fld id="{4405BF5E-4C57-4B94-AF75-9BBF0C91452B}" type="datetime1">
              <a:rPr lang="ru-RU" smtClean="0"/>
              <a:t>26.01.2026</a:t>
            </a:fld>
            <a:endParaRPr lang="ru-RU"/>
          </a:p>
        </p:txBody>
      </p:sp>
      <p:sp>
        <p:nvSpPr>
          <p:cNvPr id="6" name="Нижний колонтитул 5">
            <a:extLst>
              <a:ext uri="{FF2B5EF4-FFF2-40B4-BE49-F238E27FC236}">
                <a16:creationId xmlns:a16="http://schemas.microsoft.com/office/drawing/2014/main" id="{E6E97077-EB6B-935D-7A5B-2BDBD88214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43764E7-F226-B22B-1A1C-568E60D019BF}"/>
              </a:ext>
            </a:extLst>
          </p:cNvPr>
          <p:cNvSpPr>
            <a:spLocks noGrp="1"/>
          </p:cNvSpPr>
          <p:nvPr>
            <p:ph type="sldNum" sz="quarter" idx="12"/>
          </p:nvPr>
        </p:nvSpPr>
        <p:spPr/>
        <p:txBody>
          <a:bodyPr/>
          <a:lstStyle/>
          <a:p>
            <a:fld id="{8222A754-C313-4784-946A-A1005C91FF78}" type="slidenum">
              <a:rPr lang="ru-RU" smtClean="0"/>
              <a:t>‹#›</a:t>
            </a:fld>
            <a:endParaRPr lang="ru-RU"/>
          </a:p>
        </p:txBody>
      </p:sp>
    </p:spTree>
    <p:extLst>
      <p:ext uri="{BB962C8B-B14F-4D97-AF65-F5344CB8AC3E}">
        <p14:creationId xmlns:p14="http://schemas.microsoft.com/office/powerpoint/2010/main" val="390420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002669-45BF-667B-4F24-4584811759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90973BF-81C4-6B61-87F9-371F9072A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B64430-3FED-F696-89C7-9E3BD2AC8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7AE27-9AFF-4CD3-992F-6913759F9FB9}" type="datetime1">
              <a:rPr lang="ru-RU" smtClean="0"/>
              <a:t>26.01.2026</a:t>
            </a:fld>
            <a:endParaRPr lang="ru-RU"/>
          </a:p>
        </p:txBody>
      </p:sp>
      <p:sp>
        <p:nvSpPr>
          <p:cNvPr id="5" name="Нижний колонтитул 4">
            <a:extLst>
              <a:ext uri="{FF2B5EF4-FFF2-40B4-BE49-F238E27FC236}">
                <a16:creationId xmlns:a16="http://schemas.microsoft.com/office/drawing/2014/main" id="{51F5F2F0-CE36-78A2-B742-58E1B1B2E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61BE5A5-596C-D2A1-42F7-3FCE5099A9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2A754-C313-4784-946A-A1005C91FF78}" type="slidenum">
              <a:rPr lang="ru-RU" smtClean="0"/>
              <a:t>‹#›</a:t>
            </a:fld>
            <a:endParaRPr lang="ru-RU"/>
          </a:p>
        </p:txBody>
      </p:sp>
    </p:spTree>
    <p:extLst>
      <p:ext uri="{BB962C8B-B14F-4D97-AF65-F5344CB8AC3E}">
        <p14:creationId xmlns:p14="http://schemas.microsoft.com/office/powerpoint/2010/main" val="343767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7.jpe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EDB997-3E6C-79D2-5DF5-1C7B7F1D0A31}"/>
              </a:ext>
            </a:extLst>
          </p:cNvPr>
          <p:cNvSpPr>
            <a:spLocks noGrp="1"/>
          </p:cNvSpPr>
          <p:nvPr>
            <p:ph type="ctrTitle"/>
          </p:nvPr>
        </p:nvSpPr>
        <p:spPr>
          <a:xfrm>
            <a:off x="5471048" y="2876366"/>
            <a:ext cx="6261491" cy="1573690"/>
          </a:xfrm>
        </p:spPr>
        <p:txBody>
          <a:bodyPr>
            <a:normAutofit/>
          </a:bodyPr>
          <a:lstStyle/>
          <a:p>
            <a:r>
              <a:rPr lang="en-US" sz="3500" b="1" dirty="0">
                <a:latin typeface="Times New Roman" panose="02020603050405020304" pitchFamily="18" charset="0"/>
                <a:cs typeface="Times New Roman" panose="02020603050405020304" pitchFamily="18" charset="0"/>
              </a:rPr>
              <a:t>“</a:t>
            </a:r>
            <a:r>
              <a:rPr lang="en-US" sz="3500" b="1" dirty="0" err="1">
                <a:latin typeface="Times New Roman" panose="02020603050405020304" pitchFamily="18" charset="0"/>
                <a:cs typeface="Times New Roman" panose="02020603050405020304" pitchFamily="18" charset="0"/>
              </a:rPr>
              <a:t>O‘zsanoatqurilishbank</a:t>
            </a:r>
            <a:r>
              <a:rPr lang="en-US" sz="3500" b="1" dirty="0">
                <a:latin typeface="Times New Roman" panose="02020603050405020304" pitchFamily="18" charset="0"/>
                <a:cs typeface="Times New Roman" panose="02020603050405020304" pitchFamily="18" charset="0"/>
              </a:rPr>
              <a:t>” ATB </a:t>
            </a:r>
            <a:r>
              <a:rPr lang="en-US" sz="3500" b="1" dirty="0" err="1">
                <a:latin typeface="Times New Roman" panose="02020603050405020304" pitchFamily="18" charset="0"/>
                <a:cs typeface="Times New Roman" panose="02020603050405020304" pitchFamily="18" charset="0"/>
              </a:rPr>
              <a:t>korrupsiyaga</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qarshi</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kurashish</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menejment</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tizimi</a:t>
            </a:r>
            <a:endParaRPr lang="ru-RU" sz="3500" b="1"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126B9D20-70E0-F3C6-F630-43489EFF5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419" y="480089"/>
            <a:ext cx="19367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1859029-EBE5-CEBC-24A0-28D3945571D8}"/>
              </a:ext>
            </a:extLst>
          </p:cNvPr>
          <p:cNvSpPr txBox="1"/>
          <p:nvPr/>
        </p:nvSpPr>
        <p:spPr>
          <a:xfrm>
            <a:off x="6491111" y="5989036"/>
            <a:ext cx="4221363" cy="369332"/>
          </a:xfrm>
          <a:prstGeom prst="rect">
            <a:avLst/>
          </a:prstGeom>
          <a:noFill/>
        </p:spPr>
        <p:txBody>
          <a:bodyPr wrap="square" rtlCol="0">
            <a:spAutoFit/>
          </a:bodyPr>
          <a:lstStyle/>
          <a:p>
            <a:pPr algn="ctr"/>
            <a:r>
              <a:rPr lang="en-US" b="1" dirty="0" err="1">
                <a:solidFill>
                  <a:srgbClr val="002060"/>
                </a:solidFill>
                <a:latin typeface="Times New Roman" panose="02020603050405020304" pitchFamily="18" charset="0"/>
                <a:cs typeface="Times New Roman" panose="02020603050405020304" pitchFamily="18" charset="0"/>
              </a:rPr>
              <a:t>Korrupsiyaga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qarshi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kurashish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xizmati</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9">
            <a:extLst>
              <a:ext uri="{FF2B5EF4-FFF2-40B4-BE49-F238E27FC236}">
                <a16:creationId xmlns:a16="http://schemas.microsoft.com/office/drawing/2014/main" id="{52B5819A-F91D-40CC-DD50-7EC69DEF4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715"/>
          <a:stretch>
            <a:fillRect/>
          </a:stretch>
        </p:blipFill>
        <p:spPr bwMode="auto">
          <a:xfrm>
            <a:off x="0" y="0"/>
            <a:ext cx="5749997" cy="6858000"/>
          </a:xfrm>
          <a:custGeom>
            <a:avLst/>
            <a:gdLst>
              <a:gd name="connsiteX0" fmla="*/ 869387 w 5749997"/>
              <a:gd name="connsiteY0" fmla="*/ 0 h 6858000"/>
              <a:gd name="connsiteX1" fmla="*/ 5749997 w 5749997"/>
              <a:gd name="connsiteY1" fmla="*/ 0 h 6858000"/>
              <a:gd name="connsiteX2" fmla="*/ 4240530 w 5749997"/>
              <a:gd name="connsiteY2" fmla="*/ 6858000 h 6858000"/>
              <a:gd name="connsiteX3" fmla="*/ 0 w 5749997"/>
              <a:gd name="connsiteY3" fmla="*/ 6858000 h 6858000"/>
              <a:gd name="connsiteX4" fmla="*/ 0 w 5749997"/>
              <a:gd name="connsiteY4" fmla="*/ 394990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9997" h="6858000">
                <a:moveTo>
                  <a:pt x="869387" y="0"/>
                </a:moveTo>
                <a:lnTo>
                  <a:pt x="5749997" y="0"/>
                </a:lnTo>
                <a:lnTo>
                  <a:pt x="4240530" y="6858000"/>
                </a:lnTo>
                <a:lnTo>
                  <a:pt x="0" y="6858000"/>
                </a:lnTo>
                <a:lnTo>
                  <a:pt x="0" y="394990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4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B5F1-9F59-337B-C378-DF60D3D7F11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448665-11ED-F93C-1D73-80DC22B339A0}"/>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2000" b="1" dirty="0">
                <a:latin typeface="Times New Roman" panose="02020603050405020304" pitchFamily="18" charset="0"/>
                <a:cs typeface="Times New Roman" panose="02020603050405020304" pitchFamily="18" charset="0"/>
              </a:rPr>
              <a:t>Bank </a:t>
            </a:r>
            <a:r>
              <a:rPr lang="en-US" sz="2000" b="1" dirty="0" err="1">
                <a:latin typeface="Times New Roman" panose="02020603050405020304" pitchFamily="18" charset="0"/>
                <a:cs typeface="Times New Roman" panose="02020603050405020304" pitchFamily="18" charset="0"/>
              </a:rPr>
              <a:t>xodimining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faoliyatida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manfaatlar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to‘qnashuvini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oldini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olish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bo‘yicha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cheklovlar</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FD4B161B-09EC-909C-2A4D-F74619A1D556}"/>
              </a:ext>
            </a:extLst>
          </p:cNvPr>
          <p:cNvSpPr>
            <a:spLocks noGrp="1"/>
          </p:cNvSpPr>
          <p:nvPr>
            <p:ph type="sldNum" sz="quarter" idx="12"/>
          </p:nvPr>
        </p:nvSpPr>
        <p:spPr>
          <a:xfrm>
            <a:off x="11700769" y="6436252"/>
            <a:ext cx="309984"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10</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786517AA-1EFA-83E2-A59C-15484F5C1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832F6864-3E32-4B70-BD51-4969AFB8AC8C}"/>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3" name="Схема 2">
            <a:extLst>
              <a:ext uri="{FF2B5EF4-FFF2-40B4-BE49-F238E27FC236}">
                <a16:creationId xmlns:a16="http://schemas.microsoft.com/office/drawing/2014/main" id="{CEC80768-3146-FDD9-6A63-356EDBFB6E0F}"/>
              </a:ext>
            </a:extLst>
          </p:cNvPr>
          <p:cNvGraphicFramePr/>
          <p:nvPr>
            <p:extLst>
              <p:ext uri="{D42A27DB-BD31-4B8C-83A1-F6EECF244321}">
                <p14:modId xmlns:p14="http://schemas.microsoft.com/office/powerpoint/2010/main" val="1475816173"/>
              </p:ext>
            </p:extLst>
          </p:nvPr>
        </p:nvGraphicFramePr>
        <p:xfrm>
          <a:off x="221065" y="719666"/>
          <a:ext cx="11789688" cy="55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05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6A674-BFEE-9585-6087-F62C6C1B090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7B2BC-1D44-9BE8-2C9F-681389D49386}"/>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2000" b="1" dirty="0" err="1">
                <a:latin typeface="Times New Roman" panose="02020603050405020304" pitchFamily="18" charset="0"/>
                <a:cs typeface="Times New Roman" panose="02020603050405020304" pitchFamily="18" charset="0"/>
              </a:rPr>
              <a:t>Manfaatlar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to‘qnashuvini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hal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qilish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choralari</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568103B-48AF-96F7-45D2-BF51829B1500}"/>
              </a:ext>
            </a:extLst>
          </p:cNvPr>
          <p:cNvSpPr>
            <a:spLocks noGrp="1"/>
          </p:cNvSpPr>
          <p:nvPr>
            <p:ph type="sldNum" sz="quarter" idx="12"/>
          </p:nvPr>
        </p:nvSpPr>
        <p:spPr>
          <a:xfrm>
            <a:off x="11683014" y="6436252"/>
            <a:ext cx="327739"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11</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5D89AAA9-5592-C4A7-9FAE-D1A4812C9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6A32B566-A899-E735-6F16-B43D36567A25}"/>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10" name="Схема 9">
            <a:extLst>
              <a:ext uri="{FF2B5EF4-FFF2-40B4-BE49-F238E27FC236}">
                <a16:creationId xmlns:a16="http://schemas.microsoft.com/office/drawing/2014/main" id="{D449497C-A083-D022-7484-721D9635E96C}"/>
              </a:ext>
            </a:extLst>
          </p:cNvPr>
          <p:cNvGraphicFramePr/>
          <p:nvPr>
            <p:extLst>
              <p:ext uri="{D42A27DB-BD31-4B8C-83A1-F6EECF244321}">
                <p14:modId xmlns:p14="http://schemas.microsoft.com/office/powerpoint/2010/main" val="2675433707"/>
              </p:ext>
            </p:extLst>
          </p:nvPr>
        </p:nvGraphicFramePr>
        <p:xfrm>
          <a:off x="132287" y="706031"/>
          <a:ext cx="11878465" cy="5627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Постановление и исполнение">
            <a:extLst>
              <a:ext uri="{FF2B5EF4-FFF2-40B4-BE49-F238E27FC236}">
                <a16:creationId xmlns:a16="http://schemas.microsoft.com/office/drawing/2014/main" id="{7B6AC295-1DEE-3F5E-0EDE-161B73FDCC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5896" y="4768264"/>
            <a:ext cx="3213717" cy="156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4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9576E-41BE-E088-CE4C-DB916F2FCF2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04018-B9E2-EE0A-A1B3-2A2F2C2A7E73}"/>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2000" b="1" dirty="0" err="1">
                <a:latin typeface="Times New Roman" panose="02020603050405020304" pitchFamily="18" charset="0"/>
                <a:cs typeface="Times New Roman" panose="02020603050405020304" pitchFamily="18" charset="0"/>
              </a:rPr>
              <a:t>Bankning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korrupsiya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manfaatlar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to‘qnashuvi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bo‘yicha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xabarlarni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qabul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qilishga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mo‘ljallangan</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ALOQA KANALLARI</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9475A0BB-5834-45B3-1DF4-AA14373AB824}"/>
              </a:ext>
            </a:extLst>
          </p:cNvPr>
          <p:cNvSpPr>
            <a:spLocks noGrp="1"/>
          </p:cNvSpPr>
          <p:nvPr>
            <p:ph type="sldNum" sz="quarter" idx="12"/>
          </p:nvPr>
        </p:nvSpPr>
        <p:spPr>
          <a:xfrm>
            <a:off x="11691891" y="6436252"/>
            <a:ext cx="318862"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12</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A8CE9F09-36FB-3501-1FF2-A46E36BCF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184ADF91-9124-232C-AEBF-311E50D6ADB9}"/>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pSp>
        <p:nvGrpSpPr>
          <p:cNvPr id="20" name="Group 4">
            <a:extLst>
              <a:ext uri="{FF2B5EF4-FFF2-40B4-BE49-F238E27FC236}">
                <a16:creationId xmlns:a16="http://schemas.microsoft.com/office/drawing/2014/main" id="{9E5AC539-7F95-4BBE-5C2E-F42066FB26DC}"/>
              </a:ext>
            </a:extLst>
          </p:cNvPr>
          <p:cNvGrpSpPr>
            <a:grpSpLocks noChangeAspect="1"/>
          </p:cNvGrpSpPr>
          <p:nvPr/>
        </p:nvGrpSpPr>
        <p:grpSpPr bwMode="auto">
          <a:xfrm>
            <a:off x="2831705" y="1855787"/>
            <a:ext cx="5997575" cy="4159250"/>
            <a:chOff x="1759" y="831"/>
            <a:chExt cx="3778" cy="2620"/>
          </a:xfrm>
        </p:grpSpPr>
        <p:sp>
          <p:nvSpPr>
            <p:cNvPr id="21" name="Freeform 5">
              <a:extLst>
                <a:ext uri="{FF2B5EF4-FFF2-40B4-BE49-F238E27FC236}">
                  <a16:creationId xmlns:a16="http://schemas.microsoft.com/office/drawing/2014/main" id="{6421FF9D-52F2-53B7-A85B-578219513143}"/>
                </a:ext>
              </a:extLst>
            </p:cNvPr>
            <p:cNvSpPr>
              <a:spLocks noEditPoints="1"/>
            </p:cNvSpPr>
            <p:nvPr/>
          </p:nvSpPr>
          <p:spPr bwMode="auto">
            <a:xfrm>
              <a:off x="3438" y="2621"/>
              <a:ext cx="424" cy="830"/>
            </a:xfrm>
            <a:custGeom>
              <a:avLst/>
              <a:gdLst>
                <a:gd name="T0" fmla="*/ 92 w 224"/>
                <a:gd name="T1" fmla="*/ 0 h 438"/>
                <a:gd name="T2" fmla="*/ 5 w 224"/>
                <a:gd name="T3" fmla="*/ 293 h 438"/>
                <a:gd name="T4" fmla="*/ 0 w 224"/>
                <a:gd name="T5" fmla="*/ 327 h 438"/>
                <a:gd name="T6" fmla="*/ 112 w 224"/>
                <a:gd name="T7" fmla="*/ 438 h 438"/>
                <a:gd name="T8" fmla="*/ 224 w 224"/>
                <a:gd name="T9" fmla="*/ 327 h 438"/>
                <a:gd name="T10" fmla="*/ 219 w 224"/>
                <a:gd name="T11" fmla="*/ 296 h 438"/>
                <a:gd name="T12" fmla="*/ 133 w 224"/>
                <a:gd name="T13" fmla="*/ 0 h 438"/>
                <a:gd name="T14" fmla="*/ 92 w 224"/>
                <a:gd name="T15" fmla="*/ 0 h 438"/>
                <a:gd name="T16" fmla="*/ 112 w 224"/>
                <a:gd name="T17" fmla="*/ 241 h 438"/>
                <a:gd name="T18" fmla="*/ 26 w 224"/>
                <a:gd name="T19" fmla="*/ 327 h 438"/>
                <a:gd name="T20" fmla="*/ 112 w 224"/>
                <a:gd name="T21" fmla="*/ 413 h 438"/>
                <a:gd name="T22" fmla="*/ 198 w 224"/>
                <a:gd name="T23" fmla="*/ 327 h 438"/>
                <a:gd name="T24" fmla="*/ 112 w 224"/>
                <a:gd name="T25" fmla="*/ 24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438">
                  <a:moveTo>
                    <a:pt x="92" y="0"/>
                  </a:moveTo>
                  <a:cubicBezTo>
                    <a:pt x="5" y="293"/>
                    <a:pt x="5" y="293"/>
                    <a:pt x="5" y="293"/>
                  </a:cubicBezTo>
                  <a:cubicBezTo>
                    <a:pt x="2" y="304"/>
                    <a:pt x="0" y="315"/>
                    <a:pt x="0" y="327"/>
                  </a:cubicBezTo>
                  <a:cubicBezTo>
                    <a:pt x="0" y="388"/>
                    <a:pt x="50" y="438"/>
                    <a:pt x="112" y="438"/>
                  </a:cubicBezTo>
                  <a:cubicBezTo>
                    <a:pt x="174" y="438"/>
                    <a:pt x="224" y="388"/>
                    <a:pt x="224" y="327"/>
                  </a:cubicBezTo>
                  <a:cubicBezTo>
                    <a:pt x="224" y="320"/>
                    <a:pt x="219" y="296"/>
                    <a:pt x="219" y="296"/>
                  </a:cubicBezTo>
                  <a:cubicBezTo>
                    <a:pt x="133" y="0"/>
                    <a:pt x="133" y="0"/>
                    <a:pt x="133" y="0"/>
                  </a:cubicBezTo>
                  <a:cubicBezTo>
                    <a:pt x="92" y="0"/>
                    <a:pt x="92" y="0"/>
                    <a:pt x="92" y="0"/>
                  </a:cubicBezTo>
                  <a:close/>
                  <a:moveTo>
                    <a:pt x="112" y="241"/>
                  </a:moveTo>
                  <a:cubicBezTo>
                    <a:pt x="64" y="241"/>
                    <a:pt x="26" y="279"/>
                    <a:pt x="26" y="327"/>
                  </a:cubicBezTo>
                  <a:cubicBezTo>
                    <a:pt x="26" y="374"/>
                    <a:pt x="64" y="413"/>
                    <a:pt x="112" y="413"/>
                  </a:cubicBezTo>
                  <a:cubicBezTo>
                    <a:pt x="159" y="413"/>
                    <a:pt x="198" y="374"/>
                    <a:pt x="198" y="327"/>
                  </a:cubicBezTo>
                  <a:cubicBezTo>
                    <a:pt x="198" y="279"/>
                    <a:pt x="159" y="241"/>
                    <a:pt x="112" y="241"/>
                  </a:cubicBezTo>
                  <a:close/>
                </a:path>
              </a:pathLst>
            </a:custGeom>
            <a:solidFill>
              <a:srgbClr val="F69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5CE7D78B-33D7-3F4A-C0A4-D64603069F19}"/>
                </a:ext>
              </a:extLst>
            </p:cNvPr>
            <p:cNvSpPr>
              <a:spLocks/>
            </p:cNvSpPr>
            <p:nvPr/>
          </p:nvSpPr>
          <p:spPr bwMode="auto">
            <a:xfrm>
              <a:off x="2869" y="996"/>
              <a:ext cx="821" cy="1602"/>
            </a:xfrm>
            <a:custGeom>
              <a:avLst/>
              <a:gdLst>
                <a:gd name="T0" fmla="*/ 321 w 433"/>
                <a:gd name="T1" fmla="*/ 5 h 845"/>
                <a:gd name="T2" fmla="*/ 433 w 433"/>
                <a:gd name="T3" fmla="*/ 117 h 845"/>
                <a:gd name="T4" fmla="*/ 433 w 433"/>
                <a:gd name="T5" fmla="*/ 845 h 845"/>
                <a:gd name="T6" fmla="*/ 392 w 433"/>
                <a:gd name="T7" fmla="*/ 845 h 845"/>
                <a:gd name="T8" fmla="*/ 392 w 433"/>
                <a:gd name="T9" fmla="*/ 117 h 845"/>
                <a:gd name="T10" fmla="*/ 321 w 433"/>
                <a:gd name="T11" fmla="*/ 46 h 845"/>
                <a:gd name="T12" fmla="*/ 23 w 433"/>
                <a:gd name="T13" fmla="*/ 47 h 845"/>
                <a:gd name="T14" fmla="*/ 0 w 433"/>
                <a:gd name="T15" fmla="*/ 52 h 845"/>
                <a:gd name="T16" fmla="*/ 4 w 433"/>
                <a:gd name="T17" fmla="*/ 25 h 845"/>
                <a:gd name="T18" fmla="*/ 1 w 433"/>
                <a:gd name="T19" fmla="*/ 0 h 845"/>
                <a:gd name="T20" fmla="*/ 24 w 433"/>
                <a:gd name="T21" fmla="*/ 5 h 845"/>
                <a:gd name="T22" fmla="*/ 321 w 433"/>
                <a:gd name="T23" fmla="*/ 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845">
                  <a:moveTo>
                    <a:pt x="321" y="5"/>
                  </a:moveTo>
                  <a:cubicBezTo>
                    <a:pt x="383" y="5"/>
                    <a:pt x="433" y="55"/>
                    <a:pt x="433" y="117"/>
                  </a:cubicBezTo>
                  <a:cubicBezTo>
                    <a:pt x="433" y="845"/>
                    <a:pt x="433" y="845"/>
                    <a:pt x="433" y="845"/>
                  </a:cubicBezTo>
                  <a:cubicBezTo>
                    <a:pt x="392" y="845"/>
                    <a:pt x="392" y="845"/>
                    <a:pt x="392" y="845"/>
                  </a:cubicBezTo>
                  <a:cubicBezTo>
                    <a:pt x="392" y="117"/>
                    <a:pt x="392" y="117"/>
                    <a:pt x="392" y="117"/>
                  </a:cubicBezTo>
                  <a:cubicBezTo>
                    <a:pt x="392" y="78"/>
                    <a:pt x="360" y="46"/>
                    <a:pt x="321" y="46"/>
                  </a:cubicBezTo>
                  <a:cubicBezTo>
                    <a:pt x="198" y="46"/>
                    <a:pt x="145" y="47"/>
                    <a:pt x="23" y="47"/>
                  </a:cubicBezTo>
                  <a:cubicBezTo>
                    <a:pt x="15" y="47"/>
                    <a:pt x="8" y="49"/>
                    <a:pt x="0" y="52"/>
                  </a:cubicBezTo>
                  <a:cubicBezTo>
                    <a:pt x="3" y="43"/>
                    <a:pt x="4" y="34"/>
                    <a:pt x="4" y="25"/>
                  </a:cubicBezTo>
                  <a:cubicBezTo>
                    <a:pt x="4" y="17"/>
                    <a:pt x="3" y="8"/>
                    <a:pt x="1" y="0"/>
                  </a:cubicBezTo>
                  <a:cubicBezTo>
                    <a:pt x="8" y="3"/>
                    <a:pt x="16" y="5"/>
                    <a:pt x="24" y="5"/>
                  </a:cubicBezTo>
                  <a:cubicBezTo>
                    <a:pt x="145" y="5"/>
                    <a:pt x="198" y="5"/>
                    <a:pt x="321" y="5"/>
                  </a:cubicBezTo>
                  <a:close/>
                </a:path>
              </a:pathLst>
            </a:custGeom>
            <a:solidFill>
              <a:srgbClr val="F69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73921C38-06C9-57A0-EEA4-348E21870B21}"/>
                </a:ext>
              </a:extLst>
            </p:cNvPr>
            <p:cNvSpPr>
              <a:spLocks noEditPoints="1"/>
            </p:cNvSpPr>
            <p:nvPr/>
          </p:nvSpPr>
          <p:spPr bwMode="auto">
            <a:xfrm>
              <a:off x="2452" y="831"/>
              <a:ext cx="425" cy="425"/>
            </a:xfrm>
            <a:custGeom>
              <a:avLst/>
              <a:gdLst>
                <a:gd name="T0" fmla="*/ 112 w 224"/>
                <a:gd name="T1" fmla="*/ 0 h 224"/>
                <a:gd name="T2" fmla="*/ 224 w 224"/>
                <a:gd name="T3" fmla="*/ 112 h 224"/>
                <a:gd name="T4" fmla="*/ 112 w 224"/>
                <a:gd name="T5" fmla="*/ 224 h 224"/>
                <a:gd name="T6" fmla="*/ 0 w 224"/>
                <a:gd name="T7" fmla="*/ 112 h 224"/>
                <a:gd name="T8" fmla="*/ 112 w 224"/>
                <a:gd name="T9" fmla="*/ 0 h 224"/>
                <a:gd name="T10" fmla="*/ 112 w 224"/>
                <a:gd name="T11" fmla="*/ 26 h 224"/>
                <a:gd name="T12" fmla="*/ 26 w 224"/>
                <a:gd name="T13" fmla="*/ 112 h 224"/>
                <a:gd name="T14" fmla="*/ 112 w 224"/>
                <a:gd name="T15" fmla="*/ 198 h 224"/>
                <a:gd name="T16" fmla="*/ 198 w 224"/>
                <a:gd name="T17" fmla="*/ 112 h 224"/>
                <a:gd name="T18" fmla="*/ 112 w 224"/>
                <a:gd name="T19" fmla="*/ 2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4">
                  <a:moveTo>
                    <a:pt x="112" y="0"/>
                  </a:moveTo>
                  <a:cubicBezTo>
                    <a:pt x="174" y="0"/>
                    <a:pt x="224" y="50"/>
                    <a:pt x="224" y="112"/>
                  </a:cubicBezTo>
                  <a:cubicBezTo>
                    <a:pt x="224" y="174"/>
                    <a:pt x="174" y="224"/>
                    <a:pt x="112" y="224"/>
                  </a:cubicBezTo>
                  <a:cubicBezTo>
                    <a:pt x="50" y="224"/>
                    <a:pt x="0" y="174"/>
                    <a:pt x="0" y="112"/>
                  </a:cubicBezTo>
                  <a:cubicBezTo>
                    <a:pt x="0" y="50"/>
                    <a:pt x="50" y="0"/>
                    <a:pt x="112" y="0"/>
                  </a:cubicBezTo>
                  <a:close/>
                  <a:moveTo>
                    <a:pt x="112" y="26"/>
                  </a:moveTo>
                  <a:cubicBezTo>
                    <a:pt x="64" y="26"/>
                    <a:pt x="26" y="65"/>
                    <a:pt x="26" y="112"/>
                  </a:cubicBezTo>
                  <a:cubicBezTo>
                    <a:pt x="26" y="160"/>
                    <a:pt x="64" y="198"/>
                    <a:pt x="112" y="198"/>
                  </a:cubicBezTo>
                  <a:cubicBezTo>
                    <a:pt x="159" y="198"/>
                    <a:pt x="198" y="160"/>
                    <a:pt x="198" y="112"/>
                  </a:cubicBezTo>
                  <a:cubicBezTo>
                    <a:pt x="198" y="65"/>
                    <a:pt x="159" y="26"/>
                    <a:pt x="112" y="26"/>
                  </a:cubicBezTo>
                  <a:close/>
                </a:path>
              </a:pathLst>
            </a:custGeom>
            <a:solidFill>
              <a:srgbClr val="F69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F72CFBF6-64CF-A3C2-0D15-7E7BD98CE0D9}"/>
                </a:ext>
              </a:extLst>
            </p:cNvPr>
            <p:cNvSpPr>
              <a:spLocks noEditPoints="1"/>
            </p:cNvSpPr>
            <p:nvPr/>
          </p:nvSpPr>
          <p:spPr bwMode="auto">
            <a:xfrm>
              <a:off x="2854" y="2621"/>
              <a:ext cx="534" cy="830"/>
            </a:xfrm>
            <a:custGeom>
              <a:avLst/>
              <a:gdLst>
                <a:gd name="T0" fmla="*/ 241 w 282"/>
                <a:gd name="T1" fmla="*/ 0 h 438"/>
                <a:gd name="T2" fmla="*/ 33 w 282"/>
                <a:gd name="T3" fmla="*/ 248 h 438"/>
                <a:gd name="T4" fmla="*/ 0 w 282"/>
                <a:gd name="T5" fmla="*/ 327 h 438"/>
                <a:gd name="T6" fmla="*/ 112 w 282"/>
                <a:gd name="T7" fmla="*/ 438 h 438"/>
                <a:gd name="T8" fmla="*/ 223 w 282"/>
                <a:gd name="T9" fmla="*/ 341 h 438"/>
                <a:gd name="T10" fmla="*/ 282 w 282"/>
                <a:gd name="T11" fmla="*/ 0 h 438"/>
                <a:gd name="T12" fmla="*/ 241 w 282"/>
                <a:gd name="T13" fmla="*/ 0 h 438"/>
                <a:gd name="T14" fmla="*/ 112 w 282"/>
                <a:gd name="T15" fmla="*/ 241 h 438"/>
                <a:gd name="T16" fmla="*/ 26 w 282"/>
                <a:gd name="T17" fmla="*/ 327 h 438"/>
                <a:gd name="T18" fmla="*/ 112 w 282"/>
                <a:gd name="T19" fmla="*/ 413 h 438"/>
                <a:gd name="T20" fmla="*/ 198 w 282"/>
                <a:gd name="T21" fmla="*/ 327 h 438"/>
                <a:gd name="T22" fmla="*/ 112 w 282"/>
                <a:gd name="T23" fmla="*/ 24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438">
                  <a:moveTo>
                    <a:pt x="241" y="0"/>
                  </a:moveTo>
                  <a:cubicBezTo>
                    <a:pt x="33" y="248"/>
                    <a:pt x="33" y="248"/>
                    <a:pt x="33" y="248"/>
                  </a:cubicBezTo>
                  <a:cubicBezTo>
                    <a:pt x="13" y="268"/>
                    <a:pt x="0" y="296"/>
                    <a:pt x="0" y="327"/>
                  </a:cubicBezTo>
                  <a:cubicBezTo>
                    <a:pt x="0" y="388"/>
                    <a:pt x="50" y="438"/>
                    <a:pt x="112" y="438"/>
                  </a:cubicBezTo>
                  <a:cubicBezTo>
                    <a:pt x="169" y="438"/>
                    <a:pt x="216" y="396"/>
                    <a:pt x="223" y="341"/>
                  </a:cubicBezTo>
                  <a:cubicBezTo>
                    <a:pt x="282" y="0"/>
                    <a:pt x="282" y="0"/>
                    <a:pt x="282" y="0"/>
                  </a:cubicBezTo>
                  <a:cubicBezTo>
                    <a:pt x="241" y="0"/>
                    <a:pt x="241" y="0"/>
                    <a:pt x="241" y="0"/>
                  </a:cubicBezTo>
                  <a:close/>
                  <a:moveTo>
                    <a:pt x="112" y="241"/>
                  </a:moveTo>
                  <a:cubicBezTo>
                    <a:pt x="64" y="241"/>
                    <a:pt x="26" y="279"/>
                    <a:pt x="26" y="327"/>
                  </a:cubicBezTo>
                  <a:cubicBezTo>
                    <a:pt x="26" y="374"/>
                    <a:pt x="64" y="413"/>
                    <a:pt x="112" y="413"/>
                  </a:cubicBezTo>
                  <a:cubicBezTo>
                    <a:pt x="159" y="413"/>
                    <a:pt x="198" y="374"/>
                    <a:pt x="198" y="327"/>
                  </a:cubicBezTo>
                  <a:cubicBezTo>
                    <a:pt x="198" y="279"/>
                    <a:pt x="159" y="241"/>
                    <a:pt x="112" y="241"/>
                  </a:cubicBezTo>
                  <a:close/>
                </a:path>
              </a:pathLst>
            </a:custGeom>
            <a:solidFill>
              <a:srgbClr val="DB3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99E15B9A-8999-73E2-AA27-423AB2ECA86F}"/>
                </a:ext>
              </a:extLst>
            </p:cNvPr>
            <p:cNvSpPr>
              <a:spLocks/>
            </p:cNvSpPr>
            <p:nvPr/>
          </p:nvSpPr>
          <p:spPr bwMode="auto">
            <a:xfrm>
              <a:off x="2466" y="1559"/>
              <a:ext cx="922" cy="1039"/>
            </a:xfrm>
            <a:custGeom>
              <a:avLst/>
              <a:gdLst>
                <a:gd name="T0" fmla="*/ 375 w 487"/>
                <a:gd name="T1" fmla="*/ 5 h 548"/>
                <a:gd name="T2" fmla="*/ 487 w 487"/>
                <a:gd name="T3" fmla="*/ 117 h 548"/>
                <a:gd name="T4" fmla="*/ 487 w 487"/>
                <a:gd name="T5" fmla="*/ 548 h 548"/>
                <a:gd name="T6" fmla="*/ 446 w 487"/>
                <a:gd name="T7" fmla="*/ 548 h 548"/>
                <a:gd name="T8" fmla="*/ 446 w 487"/>
                <a:gd name="T9" fmla="*/ 117 h 548"/>
                <a:gd name="T10" fmla="*/ 375 w 487"/>
                <a:gd name="T11" fmla="*/ 46 h 548"/>
                <a:gd name="T12" fmla="*/ 22 w 487"/>
                <a:gd name="T13" fmla="*/ 47 h 548"/>
                <a:gd name="T14" fmla="*/ 0 w 487"/>
                <a:gd name="T15" fmla="*/ 51 h 548"/>
                <a:gd name="T16" fmla="*/ 3 w 487"/>
                <a:gd name="T17" fmla="*/ 27 h 548"/>
                <a:gd name="T18" fmla="*/ 0 w 487"/>
                <a:gd name="T19" fmla="*/ 0 h 548"/>
                <a:gd name="T20" fmla="*/ 23 w 487"/>
                <a:gd name="T21" fmla="*/ 5 h 548"/>
                <a:gd name="T22" fmla="*/ 375 w 487"/>
                <a:gd name="T23" fmla="*/ 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 h="548">
                  <a:moveTo>
                    <a:pt x="375" y="5"/>
                  </a:moveTo>
                  <a:cubicBezTo>
                    <a:pt x="437" y="5"/>
                    <a:pt x="487" y="55"/>
                    <a:pt x="487" y="117"/>
                  </a:cubicBezTo>
                  <a:cubicBezTo>
                    <a:pt x="487" y="548"/>
                    <a:pt x="487" y="548"/>
                    <a:pt x="487" y="548"/>
                  </a:cubicBezTo>
                  <a:cubicBezTo>
                    <a:pt x="446" y="548"/>
                    <a:pt x="446" y="548"/>
                    <a:pt x="446" y="548"/>
                  </a:cubicBezTo>
                  <a:cubicBezTo>
                    <a:pt x="446" y="117"/>
                    <a:pt x="446" y="117"/>
                    <a:pt x="446" y="117"/>
                  </a:cubicBezTo>
                  <a:cubicBezTo>
                    <a:pt x="446" y="78"/>
                    <a:pt x="414" y="46"/>
                    <a:pt x="375" y="46"/>
                  </a:cubicBezTo>
                  <a:cubicBezTo>
                    <a:pt x="252" y="46"/>
                    <a:pt x="144" y="47"/>
                    <a:pt x="22" y="47"/>
                  </a:cubicBezTo>
                  <a:cubicBezTo>
                    <a:pt x="15" y="47"/>
                    <a:pt x="7" y="49"/>
                    <a:pt x="0" y="51"/>
                  </a:cubicBezTo>
                  <a:cubicBezTo>
                    <a:pt x="2" y="44"/>
                    <a:pt x="3" y="35"/>
                    <a:pt x="3" y="27"/>
                  </a:cubicBezTo>
                  <a:cubicBezTo>
                    <a:pt x="3" y="18"/>
                    <a:pt x="2" y="9"/>
                    <a:pt x="0" y="0"/>
                  </a:cubicBezTo>
                  <a:cubicBezTo>
                    <a:pt x="7" y="3"/>
                    <a:pt x="15" y="5"/>
                    <a:pt x="23" y="5"/>
                  </a:cubicBezTo>
                  <a:cubicBezTo>
                    <a:pt x="144" y="5"/>
                    <a:pt x="252" y="5"/>
                    <a:pt x="375" y="5"/>
                  </a:cubicBezTo>
                  <a:close/>
                </a:path>
              </a:pathLst>
            </a:custGeom>
            <a:solidFill>
              <a:srgbClr val="DB3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E402BB41-A3F3-7746-03B3-833B02BE5A5E}"/>
                </a:ext>
              </a:extLst>
            </p:cNvPr>
            <p:cNvSpPr>
              <a:spLocks noEditPoints="1"/>
            </p:cNvSpPr>
            <p:nvPr/>
          </p:nvSpPr>
          <p:spPr bwMode="auto">
            <a:xfrm>
              <a:off x="2049" y="1400"/>
              <a:ext cx="422" cy="423"/>
            </a:xfrm>
            <a:custGeom>
              <a:avLst/>
              <a:gdLst>
                <a:gd name="T0" fmla="*/ 111 w 223"/>
                <a:gd name="T1" fmla="*/ 0 h 223"/>
                <a:gd name="T2" fmla="*/ 223 w 223"/>
                <a:gd name="T3" fmla="*/ 111 h 223"/>
                <a:gd name="T4" fmla="*/ 111 w 223"/>
                <a:gd name="T5" fmla="*/ 223 h 223"/>
                <a:gd name="T6" fmla="*/ 0 w 223"/>
                <a:gd name="T7" fmla="*/ 111 h 223"/>
                <a:gd name="T8" fmla="*/ 111 w 223"/>
                <a:gd name="T9" fmla="*/ 0 h 223"/>
                <a:gd name="T10" fmla="*/ 111 w 223"/>
                <a:gd name="T11" fmla="*/ 25 h 223"/>
                <a:gd name="T12" fmla="*/ 25 w 223"/>
                <a:gd name="T13" fmla="*/ 111 h 223"/>
                <a:gd name="T14" fmla="*/ 111 w 223"/>
                <a:gd name="T15" fmla="*/ 197 h 223"/>
                <a:gd name="T16" fmla="*/ 197 w 223"/>
                <a:gd name="T17" fmla="*/ 111 h 223"/>
                <a:gd name="T18" fmla="*/ 111 w 223"/>
                <a:gd name="T19" fmla="*/ 2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111" y="0"/>
                  </a:moveTo>
                  <a:cubicBezTo>
                    <a:pt x="173" y="0"/>
                    <a:pt x="223" y="50"/>
                    <a:pt x="223" y="111"/>
                  </a:cubicBezTo>
                  <a:cubicBezTo>
                    <a:pt x="223" y="173"/>
                    <a:pt x="173" y="223"/>
                    <a:pt x="111" y="223"/>
                  </a:cubicBezTo>
                  <a:cubicBezTo>
                    <a:pt x="50" y="223"/>
                    <a:pt x="0" y="173"/>
                    <a:pt x="0" y="111"/>
                  </a:cubicBezTo>
                  <a:cubicBezTo>
                    <a:pt x="0" y="50"/>
                    <a:pt x="50" y="0"/>
                    <a:pt x="111" y="0"/>
                  </a:cubicBezTo>
                  <a:close/>
                  <a:moveTo>
                    <a:pt x="111" y="25"/>
                  </a:moveTo>
                  <a:cubicBezTo>
                    <a:pt x="64" y="25"/>
                    <a:pt x="25" y="64"/>
                    <a:pt x="25" y="111"/>
                  </a:cubicBezTo>
                  <a:cubicBezTo>
                    <a:pt x="25" y="159"/>
                    <a:pt x="64" y="197"/>
                    <a:pt x="111" y="197"/>
                  </a:cubicBezTo>
                  <a:cubicBezTo>
                    <a:pt x="159" y="197"/>
                    <a:pt x="197" y="159"/>
                    <a:pt x="197" y="111"/>
                  </a:cubicBezTo>
                  <a:cubicBezTo>
                    <a:pt x="197" y="64"/>
                    <a:pt x="159" y="25"/>
                    <a:pt x="111" y="25"/>
                  </a:cubicBezTo>
                  <a:close/>
                </a:path>
              </a:pathLst>
            </a:custGeom>
            <a:solidFill>
              <a:srgbClr val="DB3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D10678DF-A2C5-E536-C993-6E09D55C9EDB}"/>
                </a:ext>
              </a:extLst>
            </p:cNvPr>
            <p:cNvSpPr>
              <a:spLocks noEditPoints="1"/>
            </p:cNvSpPr>
            <p:nvPr/>
          </p:nvSpPr>
          <p:spPr bwMode="auto">
            <a:xfrm>
              <a:off x="2272" y="2621"/>
              <a:ext cx="806" cy="830"/>
            </a:xfrm>
            <a:custGeom>
              <a:avLst/>
              <a:gdLst>
                <a:gd name="T0" fmla="*/ 384 w 425"/>
                <a:gd name="T1" fmla="*/ 0 h 438"/>
                <a:gd name="T2" fmla="*/ 47 w 425"/>
                <a:gd name="T3" fmla="*/ 235 h 438"/>
                <a:gd name="T4" fmla="*/ 0 w 425"/>
                <a:gd name="T5" fmla="*/ 327 h 438"/>
                <a:gd name="T6" fmla="*/ 112 w 425"/>
                <a:gd name="T7" fmla="*/ 438 h 438"/>
                <a:gd name="T8" fmla="*/ 210 w 425"/>
                <a:gd name="T9" fmla="*/ 379 h 438"/>
                <a:gd name="T10" fmla="*/ 425 w 425"/>
                <a:gd name="T11" fmla="*/ 0 h 438"/>
                <a:gd name="T12" fmla="*/ 384 w 425"/>
                <a:gd name="T13" fmla="*/ 0 h 438"/>
                <a:gd name="T14" fmla="*/ 112 w 425"/>
                <a:gd name="T15" fmla="*/ 241 h 438"/>
                <a:gd name="T16" fmla="*/ 25 w 425"/>
                <a:gd name="T17" fmla="*/ 327 h 438"/>
                <a:gd name="T18" fmla="*/ 112 w 425"/>
                <a:gd name="T19" fmla="*/ 413 h 438"/>
                <a:gd name="T20" fmla="*/ 198 w 425"/>
                <a:gd name="T21" fmla="*/ 327 h 438"/>
                <a:gd name="T22" fmla="*/ 112 w 425"/>
                <a:gd name="T23" fmla="*/ 24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438">
                  <a:moveTo>
                    <a:pt x="384" y="0"/>
                  </a:moveTo>
                  <a:cubicBezTo>
                    <a:pt x="47" y="235"/>
                    <a:pt x="47" y="235"/>
                    <a:pt x="47" y="235"/>
                  </a:cubicBezTo>
                  <a:cubicBezTo>
                    <a:pt x="19" y="255"/>
                    <a:pt x="0" y="289"/>
                    <a:pt x="0" y="327"/>
                  </a:cubicBezTo>
                  <a:cubicBezTo>
                    <a:pt x="0" y="388"/>
                    <a:pt x="50" y="438"/>
                    <a:pt x="112" y="438"/>
                  </a:cubicBezTo>
                  <a:cubicBezTo>
                    <a:pt x="153" y="438"/>
                    <a:pt x="191" y="415"/>
                    <a:pt x="210" y="379"/>
                  </a:cubicBezTo>
                  <a:cubicBezTo>
                    <a:pt x="425" y="0"/>
                    <a:pt x="425" y="0"/>
                    <a:pt x="425" y="0"/>
                  </a:cubicBezTo>
                  <a:cubicBezTo>
                    <a:pt x="384" y="0"/>
                    <a:pt x="384" y="0"/>
                    <a:pt x="384" y="0"/>
                  </a:cubicBezTo>
                  <a:close/>
                  <a:moveTo>
                    <a:pt x="112" y="241"/>
                  </a:moveTo>
                  <a:cubicBezTo>
                    <a:pt x="64" y="241"/>
                    <a:pt x="25" y="279"/>
                    <a:pt x="25" y="327"/>
                  </a:cubicBezTo>
                  <a:cubicBezTo>
                    <a:pt x="25" y="374"/>
                    <a:pt x="64" y="413"/>
                    <a:pt x="112" y="413"/>
                  </a:cubicBezTo>
                  <a:cubicBezTo>
                    <a:pt x="159" y="413"/>
                    <a:pt x="198" y="374"/>
                    <a:pt x="198" y="327"/>
                  </a:cubicBezTo>
                  <a:cubicBezTo>
                    <a:pt x="198" y="279"/>
                    <a:pt x="159" y="241"/>
                    <a:pt x="112" y="241"/>
                  </a:cubicBezTo>
                  <a:close/>
                </a:path>
              </a:pathLst>
            </a:custGeom>
            <a:solidFill>
              <a:srgbClr val="F4C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8222746F-C0DB-58DA-6333-A07893177BE8}"/>
                </a:ext>
              </a:extLst>
            </p:cNvPr>
            <p:cNvSpPr>
              <a:spLocks/>
            </p:cNvSpPr>
            <p:nvPr/>
          </p:nvSpPr>
          <p:spPr bwMode="auto">
            <a:xfrm>
              <a:off x="2178" y="2177"/>
              <a:ext cx="900" cy="421"/>
            </a:xfrm>
            <a:custGeom>
              <a:avLst/>
              <a:gdLst>
                <a:gd name="T0" fmla="*/ 362 w 475"/>
                <a:gd name="T1" fmla="*/ 6 h 222"/>
                <a:gd name="T2" fmla="*/ 475 w 475"/>
                <a:gd name="T3" fmla="*/ 118 h 222"/>
                <a:gd name="T4" fmla="*/ 475 w 475"/>
                <a:gd name="T5" fmla="*/ 222 h 222"/>
                <a:gd name="T6" fmla="*/ 434 w 475"/>
                <a:gd name="T7" fmla="*/ 222 h 222"/>
                <a:gd name="T8" fmla="*/ 434 w 475"/>
                <a:gd name="T9" fmla="*/ 118 h 222"/>
                <a:gd name="T10" fmla="*/ 362 w 475"/>
                <a:gd name="T11" fmla="*/ 47 h 222"/>
                <a:gd name="T12" fmla="*/ 22 w 475"/>
                <a:gd name="T13" fmla="*/ 47 h 222"/>
                <a:gd name="T14" fmla="*/ 0 w 475"/>
                <a:gd name="T15" fmla="*/ 52 h 222"/>
                <a:gd name="T16" fmla="*/ 3 w 475"/>
                <a:gd name="T17" fmla="*/ 26 h 222"/>
                <a:gd name="T18" fmla="*/ 0 w 475"/>
                <a:gd name="T19" fmla="*/ 0 h 222"/>
                <a:gd name="T20" fmla="*/ 22 w 475"/>
                <a:gd name="T21" fmla="*/ 5 h 222"/>
                <a:gd name="T22" fmla="*/ 362 w 475"/>
                <a:gd name="T23"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5" h="222">
                  <a:moveTo>
                    <a:pt x="362" y="6"/>
                  </a:moveTo>
                  <a:cubicBezTo>
                    <a:pt x="424" y="6"/>
                    <a:pt x="475" y="56"/>
                    <a:pt x="475" y="118"/>
                  </a:cubicBezTo>
                  <a:cubicBezTo>
                    <a:pt x="475" y="222"/>
                    <a:pt x="475" y="222"/>
                    <a:pt x="475" y="222"/>
                  </a:cubicBezTo>
                  <a:cubicBezTo>
                    <a:pt x="434" y="222"/>
                    <a:pt x="434" y="222"/>
                    <a:pt x="434" y="222"/>
                  </a:cubicBezTo>
                  <a:cubicBezTo>
                    <a:pt x="434" y="118"/>
                    <a:pt x="434" y="118"/>
                    <a:pt x="434" y="118"/>
                  </a:cubicBezTo>
                  <a:cubicBezTo>
                    <a:pt x="434" y="79"/>
                    <a:pt x="401" y="47"/>
                    <a:pt x="362" y="47"/>
                  </a:cubicBezTo>
                  <a:cubicBezTo>
                    <a:pt x="249" y="47"/>
                    <a:pt x="135" y="47"/>
                    <a:pt x="22" y="47"/>
                  </a:cubicBezTo>
                  <a:cubicBezTo>
                    <a:pt x="14" y="47"/>
                    <a:pt x="7" y="49"/>
                    <a:pt x="0" y="52"/>
                  </a:cubicBezTo>
                  <a:cubicBezTo>
                    <a:pt x="1" y="43"/>
                    <a:pt x="3" y="35"/>
                    <a:pt x="3" y="26"/>
                  </a:cubicBezTo>
                  <a:cubicBezTo>
                    <a:pt x="3" y="17"/>
                    <a:pt x="2" y="9"/>
                    <a:pt x="0" y="0"/>
                  </a:cubicBezTo>
                  <a:cubicBezTo>
                    <a:pt x="7" y="3"/>
                    <a:pt x="14" y="5"/>
                    <a:pt x="22" y="5"/>
                  </a:cubicBezTo>
                  <a:cubicBezTo>
                    <a:pt x="135" y="5"/>
                    <a:pt x="249" y="6"/>
                    <a:pt x="362" y="6"/>
                  </a:cubicBezTo>
                  <a:close/>
                </a:path>
              </a:pathLst>
            </a:custGeom>
            <a:solidFill>
              <a:srgbClr val="F4C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id="{C4C90F51-A130-6C8A-47BA-90486E4A4F66}"/>
                </a:ext>
              </a:extLst>
            </p:cNvPr>
            <p:cNvSpPr>
              <a:spLocks noEditPoints="1"/>
            </p:cNvSpPr>
            <p:nvPr/>
          </p:nvSpPr>
          <p:spPr bwMode="auto">
            <a:xfrm>
              <a:off x="1759" y="2014"/>
              <a:ext cx="424" cy="425"/>
            </a:xfrm>
            <a:custGeom>
              <a:avLst/>
              <a:gdLst>
                <a:gd name="T0" fmla="*/ 112 w 224"/>
                <a:gd name="T1" fmla="*/ 0 h 224"/>
                <a:gd name="T2" fmla="*/ 224 w 224"/>
                <a:gd name="T3" fmla="*/ 112 h 224"/>
                <a:gd name="T4" fmla="*/ 112 w 224"/>
                <a:gd name="T5" fmla="*/ 224 h 224"/>
                <a:gd name="T6" fmla="*/ 0 w 224"/>
                <a:gd name="T7" fmla="*/ 112 h 224"/>
                <a:gd name="T8" fmla="*/ 112 w 224"/>
                <a:gd name="T9" fmla="*/ 0 h 224"/>
                <a:gd name="T10" fmla="*/ 112 w 224"/>
                <a:gd name="T11" fmla="*/ 26 h 224"/>
                <a:gd name="T12" fmla="*/ 26 w 224"/>
                <a:gd name="T13" fmla="*/ 112 h 224"/>
                <a:gd name="T14" fmla="*/ 112 w 224"/>
                <a:gd name="T15" fmla="*/ 198 h 224"/>
                <a:gd name="T16" fmla="*/ 198 w 224"/>
                <a:gd name="T17" fmla="*/ 112 h 224"/>
                <a:gd name="T18" fmla="*/ 112 w 224"/>
                <a:gd name="T19" fmla="*/ 2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4">
                  <a:moveTo>
                    <a:pt x="112" y="0"/>
                  </a:moveTo>
                  <a:cubicBezTo>
                    <a:pt x="174" y="0"/>
                    <a:pt x="224" y="50"/>
                    <a:pt x="224" y="112"/>
                  </a:cubicBezTo>
                  <a:cubicBezTo>
                    <a:pt x="224" y="174"/>
                    <a:pt x="174" y="224"/>
                    <a:pt x="112" y="224"/>
                  </a:cubicBezTo>
                  <a:cubicBezTo>
                    <a:pt x="50" y="224"/>
                    <a:pt x="0" y="174"/>
                    <a:pt x="0" y="112"/>
                  </a:cubicBezTo>
                  <a:cubicBezTo>
                    <a:pt x="0" y="50"/>
                    <a:pt x="50" y="0"/>
                    <a:pt x="112" y="0"/>
                  </a:cubicBezTo>
                  <a:close/>
                  <a:moveTo>
                    <a:pt x="112" y="26"/>
                  </a:moveTo>
                  <a:cubicBezTo>
                    <a:pt x="64" y="26"/>
                    <a:pt x="26" y="64"/>
                    <a:pt x="26" y="112"/>
                  </a:cubicBezTo>
                  <a:cubicBezTo>
                    <a:pt x="26" y="159"/>
                    <a:pt x="64" y="198"/>
                    <a:pt x="112" y="198"/>
                  </a:cubicBezTo>
                  <a:cubicBezTo>
                    <a:pt x="159" y="198"/>
                    <a:pt x="198" y="159"/>
                    <a:pt x="198" y="112"/>
                  </a:cubicBezTo>
                  <a:cubicBezTo>
                    <a:pt x="198" y="64"/>
                    <a:pt x="159" y="26"/>
                    <a:pt x="112" y="26"/>
                  </a:cubicBezTo>
                  <a:close/>
                </a:path>
              </a:pathLst>
            </a:custGeom>
            <a:solidFill>
              <a:srgbClr val="F4C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C282776D-17FF-BCF9-BB34-63049747AEAA}"/>
                </a:ext>
              </a:extLst>
            </p:cNvPr>
            <p:cNvSpPr>
              <a:spLocks noEditPoints="1"/>
            </p:cNvSpPr>
            <p:nvPr/>
          </p:nvSpPr>
          <p:spPr bwMode="auto">
            <a:xfrm>
              <a:off x="3910" y="2621"/>
              <a:ext cx="534" cy="830"/>
            </a:xfrm>
            <a:custGeom>
              <a:avLst/>
              <a:gdLst>
                <a:gd name="T0" fmla="*/ 41 w 282"/>
                <a:gd name="T1" fmla="*/ 0 h 438"/>
                <a:gd name="T2" fmla="*/ 249 w 282"/>
                <a:gd name="T3" fmla="*/ 248 h 438"/>
                <a:gd name="T4" fmla="*/ 282 w 282"/>
                <a:gd name="T5" fmla="*/ 327 h 438"/>
                <a:gd name="T6" fmla="*/ 171 w 282"/>
                <a:gd name="T7" fmla="*/ 438 h 438"/>
                <a:gd name="T8" fmla="*/ 60 w 282"/>
                <a:gd name="T9" fmla="*/ 341 h 438"/>
                <a:gd name="T10" fmla="*/ 0 w 282"/>
                <a:gd name="T11" fmla="*/ 0 h 438"/>
                <a:gd name="T12" fmla="*/ 41 w 282"/>
                <a:gd name="T13" fmla="*/ 0 h 438"/>
                <a:gd name="T14" fmla="*/ 171 w 282"/>
                <a:gd name="T15" fmla="*/ 241 h 438"/>
                <a:gd name="T16" fmla="*/ 257 w 282"/>
                <a:gd name="T17" fmla="*/ 327 h 438"/>
                <a:gd name="T18" fmla="*/ 171 w 282"/>
                <a:gd name="T19" fmla="*/ 413 h 438"/>
                <a:gd name="T20" fmla="*/ 84 w 282"/>
                <a:gd name="T21" fmla="*/ 327 h 438"/>
                <a:gd name="T22" fmla="*/ 171 w 282"/>
                <a:gd name="T23" fmla="*/ 24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438">
                  <a:moveTo>
                    <a:pt x="41" y="0"/>
                  </a:moveTo>
                  <a:cubicBezTo>
                    <a:pt x="249" y="248"/>
                    <a:pt x="249" y="248"/>
                    <a:pt x="249" y="248"/>
                  </a:cubicBezTo>
                  <a:cubicBezTo>
                    <a:pt x="270" y="268"/>
                    <a:pt x="282" y="296"/>
                    <a:pt x="282" y="327"/>
                  </a:cubicBezTo>
                  <a:cubicBezTo>
                    <a:pt x="282" y="388"/>
                    <a:pt x="232" y="438"/>
                    <a:pt x="171" y="438"/>
                  </a:cubicBezTo>
                  <a:cubicBezTo>
                    <a:pt x="114" y="438"/>
                    <a:pt x="67" y="396"/>
                    <a:pt x="60" y="341"/>
                  </a:cubicBezTo>
                  <a:cubicBezTo>
                    <a:pt x="0" y="0"/>
                    <a:pt x="0" y="0"/>
                    <a:pt x="0" y="0"/>
                  </a:cubicBezTo>
                  <a:cubicBezTo>
                    <a:pt x="41" y="0"/>
                    <a:pt x="41" y="0"/>
                    <a:pt x="41" y="0"/>
                  </a:cubicBezTo>
                  <a:close/>
                  <a:moveTo>
                    <a:pt x="171" y="241"/>
                  </a:moveTo>
                  <a:cubicBezTo>
                    <a:pt x="218" y="241"/>
                    <a:pt x="257" y="279"/>
                    <a:pt x="257" y="327"/>
                  </a:cubicBezTo>
                  <a:cubicBezTo>
                    <a:pt x="257" y="374"/>
                    <a:pt x="218" y="413"/>
                    <a:pt x="171" y="413"/>
                  </a:cubicBezTo>
                  <a:cubicBezTo>
                    <a:pt x="123" y="413"/>
                    <a:pt x="84" y="374"/>
                    <a:pt x="84" y="327"/>
                  </a:cubicBezTo>
                  <a:cubicBezTo>
                    <a:pt x="84" y="279"/>
                    <a:pt x="123" y="241"/>
                    <a:pt x="171" y="241"/>
                  </a:cubicBezTo>
                  <a:close/>
                </a:path>
              </a:pathLst>
            </a:custGeom>
            <a:solidFill>
              <a:srgbClr val="36A6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899506B0-0310-8CD2-CA99-245AFBB19DC7}"/>
                </a:ext>
              </a:extLst>
            </p:cNvPr>
            <p:cNvSpPr>
              <a:spLocks/>
            </p:cNvSpPr>
            <p:nvPr/>
          </p:nvSpPr>
          <p:spPr bwMode="auto">
            <a:xfrm>
              <a:off x="3908" y="1235"/>
              <a:ext cx="949" cy="1363"/>
            </a:xfrm>
            <a:custGeom>
              <a:avLst/>
              <a:gdLst>
                <a:gd name="T0" fmla="*/ 113 w 501"/>
                <a:gd name="T1" fmla="*/ 4 h 719"/>
                <a:gd name="T2" fmla="*/ 0 w 501"/>
                <a:gd name="T3" fmla="*/ 117 h 719"/>
                <a:gd name="T4" fmla="*/ 0 w 501"/>
                <a:gd name="T5" fmla="*/ 719 h 719"/>
                <a:gd name="T6" fmla="*/ 41 w 501"/>
                <a:gd name="T7" fmla="*/ 719 h 719"/>
                <a:gd name="T8" fmla="*/ 41 w 501"/>
                <a:gd name="T9" fmla="*/ 117 h 719"/>
                <a:gd name="T10" fmla="*/ 113 w 501"/>
                <a:gd name="T11" fmla="*/ 45 h 719"/>
                <a:gd name="T12" fmla="*/ 480 w 501"/>
                <a:gd name="T13" fmla="*/ 46 h 719"/>
                <a:gd name="T14" fmla="*/ 500 w 501"/>
                <a:gd name="T15" fmla="*/ 50 h 719"/>
                <a:gd name="T16" fmla="*/ 498 w 501"/>
                <a:gd name="T17" fmla="*/ 27 h 719"/>
                <a:gd name="T18" fmla="*/ 501 w 501"/>
                <a:gd name="T19" fmla="*/ 0 h 719"/>
                <a:gd name="T20" fmla="*/ 480 w 501"/>
                <a:gd name="T21" fmla="*/ 5 h 719"/>
                <a:gd name="T22" fmla="*/ 113 w 501"/>
                <a:gd name="T2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719">
                  <a:moveTo>
                    <a:pt x="113" y="4"/>
                  </a:moveTo>
                  <a:cubicBezTo>
                    <a:pt x="51" y="4"/>
                    <a:pt x="0" y="55"/>
                    <a:pt x="0" y="117"/>
                  </a:cubicBezTo>
                  <a:cubicBezTo>
                    <a:pt x="0" y="719"/>
                    <a:pt x="0" y="719"/>
                    <a:pt x="0" y="719"/>
                  </a:cubicBezTo>
                  <a:cubicBezTo>
                    <a:pt x="41" y="719"/>
                    <a:pt x="41" y="719"/>
                    <a:pt x="41" y="719"/>
                  </a:cubicBezTo>
                  <a:cubicBezTo>
                    <a:pt x="41" y="117"/>
                    <a:pt x="41" y="117"/>
                    <a:pt x="41" y="117"/>
                  </a:cubicBezTo>
                  <a:cubicBezTo>
                    <a:pt x="41" y="77"/>
                    <a:pt x="73" y="45"/>
                    <a:pt x="113" y="45"/>
                  </a:cubicBezTo>
                  <a:cubicBezTo>
                    <a:pt x="235" y="45"/>
                    <a:pt x="359" y="46"/>
                    <a:pt x="480" y="46"/>
                  </a:cubicBezTo>
                  <a:cubicBezTo>
                    <a:pt x="487" y="47"/>
                    <a:pt x="494" y="48"/>
                    <a:pt x="500" y="50"/>
                  </a:cubicBezTo>
                  <a:cubicBezTo>
                    <a:pt x="499" y="43"/>
                    <a:pt x="498" y="35"/>
                    <a:pt x="498" y="27"/>
                  </a:cubicBezTo>
                  <a:cubicBezTo>
                    <a:pt x="498" y="18"/>
                    <a:pt x="499" y="9"/>
                    <a:pt x="501" y="0"/>
                  </a:cubicBezTo>
                  <a:cubicBezTo>
                    <a:pt x="494" y="3"/>
                    <a:pt x="487" y="4"/>
                    <a:pt x="480" y="5"/>
                  </a:cubicBezTo>
                  <a:cubicBezTo>
                    <a:pt x="358" y="5"/>
                    <a:pt x="235" y="4"/>
                    <a:pt x="113" y="4"/>
                  </a:cubicBezTo>
                  <a:close/>
                </a:path>
              </a:pathLst>
            </a:custGeom>
            <a:solidFill>
              <a:srgbClr val="36A6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A26D0AC1-86CE-3613-7FE1-8EC50254D0DB}"/>
                </a:ext>
              </a:extLst>
            </p:cNvPr>
            <p:cNvSpPr>
              <a:spLocks noEditPoints="1"/>
            </p:cNvSpPr>
            <p:nvPr/>
          </p:nvSpPr>
          <p:spPr bwMode="auto">
            <a:xfrm>
              <a:off x="4851" y="1074"/>
              <a:ext cx="423" cy="424"/>
            </a:xfrm>
            <a:custGeom>
              <a:avLst/>
              <a:gdLst>
                <a:gd name="T0" fmla="*/ 112 w 223"/>
                <a:gd name="T1" fmla="*/ 0 h 224"/>
                <a:gd name="T2" fmla="*/ 223 w 223"/>
                <a:gd name="T3" fmla="*/ 112 h 224"/>
                <a:gd name="T4" fmla="*/ 112 w 223"/>
                <a:gd name="T5" fmla="*/ 224 h 224"/>
                <a:gd name="T6" fmla="*/ 0 w 223"/>
                <a:gd name="T7" fmla="*/ 112 h 224"/>
                <a:gd name="T8" fmla="*/ 112 w 223"/>
                <a:gd name="T9" fmla="*/ 0 h 224"/>
                <a:gd name="T10" fmla="*/ 112 w 223"/>
                <a:gd name="T11" fmla="*/ 26 h 224"/>
                <a:gd name="T12" fmla="*/ 26 w 223"/>
                <a:gd name="T13" fmla="*/ 112 h 224"/>
                <a:gd name="T14" fmla="*/ 112 w 223"/>
                <a:gd name="T15" fmla="*/ 198 h 224"/>
                <a:gd name="T16" fmla="*/ 198 w 223"/>
                <a:gd name="T17" fmla="*/ 112 h 224"/>
                <a:gd name="T18" fmla="*/ 112 w 223"/>
                <a:gd name="T19" fmla="*/ 2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4">
                  <a:moveTo>
                    <a:pt x="112" y="0"/>
                  </a:moveTo>
                  <a:cubicBezTo>
                    <a:pt x="173" y="0"/>
                    <a:pt x="223" y="50"/>
                    <a:pt x="223" y="112"/>
                  </a:cubicBezTo>
                  <a:cubicBezTo>
                    <a:pt x="223" y="174"/>
                    <a:pt x="173" y="224"/>
                    <a:pt x="112" y="224"/>
                  </a:cubicBezTo>
                  <a:cubicBezTo>
                    <a:pt x="50" y="224"/>
                    <a:pt x="0" y="174"/>
                    <a:pt x="0" y="112"/>
                  </a:cubicBezTo>
                  <a:cubicBezTo>
                    <a:pt x="0" y="50"/>
                    <a:pt x="50" y="0"/>
                    <a:pt x="112" y="0"/>
                  </a:cubicBezTo>
                  <a:close/>
                  <a:moveTo>
                    <a:pt x="112" y="26"/>
                  </a:moveTo>
                  <a:cubicBezTo>
                    <a:pt x="64" y="26"/>
                    <a:pt x="26" y="65"/>
                    <a:pt x="26" y="112"/>
                  </a:cubicBezTo>
                  <a:cubicBezTo>
                    <a:pt x="26" y="160"/>
                    <a:pt x="64" y="198"/>
                    <a:pt x="112" y="198"/>
                  </a:cubicBezTo>
                  <a:cubicBezTo>
                    <a:pt x="159" y="198"/>
                    <a:pt x="198" y="160"/>
                    <a:pt x="198" y="112"/>
                  </a:cubicBezTo>
                  <a:cubicBezTo>
                    <a:pt x="198" y="65"/>
                    <a:pt x="159" y="26"/>
                    <a:pt x="112" y="26"/>
                  </a:cubicBezTo>
                  <a:close/>
                </a:path>
              </a:pathLst>
            </a:custGeom>
            <a:solidFill>
              <a:srgbClr val="36A6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FF3E4E76-6FFF-5B1C-AB88-8AE30A4188CA}"/>
                </a:ext>
              </a:extLst>
            </p:cNvPr>
            <p:cNvSpPr>
              <a:spLocks noEditPoints="1"/>
            </p:cNvSpPr>
            <p:nvPr/>
          </p:nvSpPr>
          <p:spPr bwMode="auto">
            <a:xfrm>
              <a:off x="4222" y="2621"/>
              <a:ext cx="805" cy="830"/>
            </a:xfrm>
            <a:custGeom>
              <a:avLst/>
              <a:gdLst>
                <a:gd name="T0" fmla="*/ 41 w 425"/>
                <a:gd name="T1" fmla="*/ 0 h 438"/>
                <a:gd name="T2" fmla="*/ 377 w 425"/>
                <a:gd name="T3" fmla="*/ 235 h 438"/>
                <a:gd name="T4" fmla="*/ 425 w 425"/>
                <a:gd name="T5" fmla="*/ 327 h 438"/>
                <a:gd name="T6" fmla="*/ 313 w 425"/>
                <a:gd name="T7" fmla="*/ 438 h 438"/>
                <a:gd name="T8" fmla="*/ 217 w 425"/>
                <a:gd name="T9" fmla="*/ 384 h 438"/>
                <a:gd name="T10" fmla="*/ 0 w 425"/>
                <a:gd name="T11" fmla="*/ 0 h 438"/>
                <a:gd name="T12" fmla="*/ 41 w 425"/>
                <a:gd name="T13" fmla="*/ 0 h 438"/>
                <a:gd name="T14" fmla="*/ 313 w 425"/>
                <a:gd name="T15" fmla="*/ 241 h 438"/>
                <a:gd name="T16" fmla="*/ 399 w 425"/>
                <a:gd name="T17" fmla="*/ 327 h 438"/>
                <a:gd name="T18" fmla="*/ 313 w 425"/>
                <a:gd name="T19" fmla="*/ 413 h 438"/>
                <a:gd name="T20" fmla="*/ 227 w 425"/>
                <a:gd name="T21" fmla="*/ 327 h 438"/>
                <a:gd name="T22" fmla="*/ 313 w 425"/>
                <a:gd name="T23" fmla="*/ 24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438">
                  <a:moveTo>
                    <a:pt x="41" y="0"/>
                  </a:moveTo>
                  <a:cubicBezTo>
                    <a:pt x="377" y="235"/>
                    <a:pt x="377" y="235"/>
                    <a:pt x="377" y="235"/>
                  </a:cubicBezTo>
                  <a:cubicBezTo>
                    <a:pt x="406" y="255"/>
                    <a:pt x="425" y="289"/>
                    <a:pt x="425" y="327"/>
                  </a:cubicBezTo>
                  <a:cubicBezTo>
                    <a:pt x="425" y="388"/>
                    <a:pt x="375" y="438"/>
                    <a:pt x="313" y="438"/>
                  </a:cubicBezTo>
                  <a:cubicBezTo>
                    <a:pt x="272" y="438"/>
                    <a:pt x="237" y="417"/>
                    <a:pt x="217" y="384"/>
                  </a:cubicBezTo>
                  <a:cubicBezTo>
                    <a:pt x="142" y="257"/>
                    <a:pt x="72" y="128"/>
                    <a:pt x="0" y="0"/>
                  </a:cubicBezTo>
                  <a:cubicBezTo>
                    <a:pt x="41" y="0"/>
                    <a:pt x="41" y="0"/>
                    <a:pt x="41" y="0"/>
                  </a:cubicBezTo>
                  <a:close/>
                  <a:moveTo>
                    <a:pt x="313" y="241"/>
                  </a:moveTo>
                  <a:cubicBezTo>
                    <a:pt x="360" y="241"/>
                    <a:pt x="399" y="279"/>
                    <a:pt x="399" y="327"/>
                  </a:cubicBezTo>
                  <a:cubicBezTo>
                    <a:pt x="399" y="374"/>
                    <a:pt x="360" y="413"/>
                    <a:pt x="313" y="413"/>
                  </a:cubicBezTo>
                  <a:cubicBezTo>
                    <a:pt x="265" y="413"/>
                    <a:pt x="227" y="374"/>
                    <a:pt x="227" y="327"/>
                  </a:cubicBezTo>
                  <a:cubicBezTo>
                    <a:pt x="227" y="279"/>
                    <a:pt x="265" y="241"/>
                    <a:pt x="313" y="241"/>
                  </a:cubicBezTo>
                  <a:close/>
                </a:path>
              </a:pathLst>
            </a:custGeom>
            <a:solidFill>
              <a:srgbClr val="E4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a:extLst>
                <a:ext uri="{FF2B5EF4-FFF2-40B4-BE49-F238E27FC236}">
                  <a16:creationId xmlns:a16="http://schemas.microsoft.com/office/drawing/2014/main" id="{4C5A6A74-1A90-7AB2-89E5-759FC5D4D40F}"/>
                </a:ext>
              </a:extLst>
            </p:cNvPr>
            <p:cNvSpPr>
              <a:spLocks/>
            </p:cNvSpPr>
            <p:nvPr/>
          </p:nvSpPr>
          <p:spPr bwMode="auto">
            <a:xfrm>
              <a:off x="4220" y="1847"/>
              <a:ext cx="900" cy="751"/>
            </a:xfrm>
            <a:custGeom>
              <a:avLst/>
              <a:gdLst>
                <a:gd name="T0" fmla="*/ 112 w 475"/>
                <a:gd name="T1" fmla="*/ 5 h 396"/>
                <a:gd name="T2" fmla="*/ 0 w 475"/>
                <a:gd name="T3" fmla="*/ 118 h 396"/>
                <a:gd name="T4" fmla="*/ 0 w 475"/>
                <a:gd name="T5" fmla="*/ 396 h 396"/>
                <a:gd name="T6" fmla="*/ 41 w 475"/>
                <a:gd name="T7" fmla="*/ 396 h 396"/>
                <a:gd name="T8" fmla="*/ 41 w 475"/>
                <a:gd name="T9" fmla="*/ 118 h 396"/>
                <a:gd name="T10" fmla="*/ 112 w 475"/>
                <a:gd name="T11" fmla="*/ 46 h 396"/>
                <a:gd name="T12" fmla="*/ 452 w 475"/>
                <a:gd name="T13" fmla="*/ 47 h 396"/>
                <a:gd name="T14" fmla="*/ 474 w 475"/>
                <a:gd name="T15" fmla="*/ 51 h 396"/>
                <a:gd name="T16" fmla="*/ 471 w 475"/>
                <a:gd name="T17" fmla="*/ 28 h 396"/>
                <a:gd name="T18" fmla="*/ 475 w 475"/>
                <a:gd name="T19" fmla="*/ 0 h 396"/>
                <a:gd name="T20" fmla="*/ 452 w 475"/>
                <a:gd name="T21" fmla="*/ 5 h 396"/>
                <a:gd name="T22" fmla="*/ 112 w 475"/>
                <a:gd name="T23" fmla="*/ 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5" h="396">
                  <a:moveTo>
                    <a:pt x="112" y="5"/>
                  </a:moveTo>
                  <a:cubicBezTo>
                    <a:pt x="50" y="5"/>
                    <a:pt x="0" y="56"/>
                    <a:pt x="0" y="118"/>
                  </a:cubicBezTo>
                  <a:cubicBezTo>
                    <a:pt x="0" y="396"/>
                    <a:pt x="0" y="396"/>
                    <a:pt x="0" y="396"/>
                  </a:cubicBezTo>
                  <a:cubicBezTo>
                    <a:pt x="41" y="396"/>
                    <a:pt x="41" y="396"/>
                    <a:pt x="41" y="396"/>
                  </a:cubicBezTo>
                  <a:cubicBezTo>
                    <a:pt x="41" y="118"/>
                    <a:pt x="41" y="118"/>
                    <a:pt x="41" y="118"/>
                  </a:cubicBezTo>
                  <a:cubicBezTo>
                    <a:pt x="41" y="79"/>
                    <a:pt x="73" y="46"/>
                    <a:pt x="112" y="46"/>
                  </a:cubicBezTo>
                  <a:cubicBezTo>
                    <a:pt x="226" y="46"/>
                    <a:pt x="339" y="47"/>
                    <a:pt x="452" y="47"/>
                  </a:cubicBezTo>
                  <a:cubicBezTo>
                    <a:pt x="460" y="47"/>
                    <a:pt x="467" y="49"/>
                    <a:pt x="474" y="51"/>
                  </a:cubicBezTo>
                  <a:cubicBezTo>
                    <a:pt x="472" y="44"/>
                    <a:pt x="471" y="36"/>
                    <a:pt x="471" y="28"/>
                  </a:cubicBezTo>
                  <a:cubicBezTo>
                    <a:pt x="471" y="18"/>
                    <a:pt x="473" y="9"/>
                    <a:pt x="475" y="0"/>
                  </a:cubicBezTo>
                  <a:cubicBezTo>
                    <a:pt x="468" y="3"/>
                    <a:pt x="460" y="5"/>
                    <a:pt x="452" y="5"/>
                  </a:cubicBezTo>
                  <a:cubicBezTo>
                    <a:pt x="339" y="5"/>
                    <a:pt x="226" y="5"/>
                    <a:pt x="112" y="5"/>
                  </a:cubicBezTo>
                  <a:close/>
                </a:path>
              </a:pathLst>
            </a:custGeom>
            <a:solidFill>
              <a:srgbClr val="E4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id="{A5296AE3-46D1-2902-C05C-B567FACF3225}"/>
                </a:ext>
              </a:extLst>
            </p:cNvPr>
            <p:cNvSpPr>
              <a:spLocks noEditPoints="1"/>
            </p:cNvSpPr>
            <p:nvPr/>
          </p:nvSpPr>
          <p:spPr bwMode="auto">
            <a:xfrm>
              <a:off x="5113" y="1688"/>
              <a:ext cx="424" cy="423"/>
            </a:xfrm>
            <a:custGeom>
              <a:avLst/>
              <a:gdLst>
                <a:gd name="T0" fmla="*/ 112 w 224"/>
                <a:gd name="T1" fmla="*/ 0 h 223"/>
                <a:gd name="T2" fmla="*/ 224 w 224"/>
                <a:gd name="T3" fmla="*/ 112 h 223"/>
                <a:gd name="T4" fmla="*/ 112 w 224"/>
                <a:gd name="T5" fmla="*/ 223 h 223"/>
                <a:gd name="T6" fmla="*/ 0 w 224"/>
                <a:gd name="T7" fmla="*/ 112 h 223"/>
                <a:gd name="T8" fmla="*/ 112 w 224"/>
                <a:gd name="T9" fmla="*/ 0 h 223"/>
                <a:gd name="T10" fmla="*/ 112 w 224"/>
                <a:gd name="T11" fmla="*/ 26 h 223"/>
                <a:gd name="T12" fmla="*/ 26 w 224"/>
                <a:gd name="T13" fmla="*/ 112 h 223"/>
                <a:gd name="T14" fmla="*/ 112 w 224"/>
                <a:gd name="T15" fmla="*/ 198 h 223"/>
                <a:gd name="T16" fmla="*/ 198 w 224"/>
                <a:gd name="T17" fmla="*/ 112 h 223"/>
                <a:gd name="T18" fmla="*/ 112 w 224"/>
                <a:gd name="T19" fmla="*/ 2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3">
                  <a:moveTo>
                    <a:pt x="112" y="0"/>
                  </a:moveTo>
                  <a:cubicBezTo>
                    <a:pt x="174" y="0"/>
                    <a:pt x="224" y="50"/>
                    <a:pt x="224" y="112"/>
                  </a:cubicBezTo>
                  <a:cubicBezTo>
                    <a:pt x="224" y="173"/>
                    <a:pt x="174" y="223"/>
                    <a:pt x="112" y="223"/>
                  </a:cubicBezTo>
                  <a:cubicBezTo>
                    <a:pt x="50" y="223"/>
                    <a:pt x="0" y="173"/>
                    <a:pt x="0" y="112"/>
                  </a:cubicBezTo>
                  <a:cubicBezTo>
                    <a:pt x="0" y="50"/>
                    <a:pt x="50" y="0"/>
                    <a:pt x="112" y="0"/>
                  </a:cubicBezTo>
                  <a:close/>
                  <a:moveTo>
                    <a:pt x="112" y="26"/>
                  </a:moveTo>
                  <a:cubicBezTo>
                    <a:pt x="65" y="26"/>
                    <a:pt x="26" y="64"/>
                    <a:pt x="26" y="112"/>
                  </a:cubicBezTo>
                  <a:cubicBezTo>
                    <a:pt x="26" y="159"/>
                    <a:pt x="65" y="198"/>
                    <a:pt x="112" y="198"/>
                  </a:cubicBezTo>
                  <a:cubicBezTo>
                    <a:pt x="160" y="198"/>
                    <a:pt x="198" y="159"/>
                    <a:pt x="198" y="112"/>
                  </a:cubicBezTo>
                  <a:cubicBezTo>
                    <a:pt x="198" y="64"/>
                    <a:pt x="160" y="26"/>
                    <a:pt x="112" y="26"/>
                  </a:cubicBezTo>
                  <a:close/>
                </a:path>
              </a:pathLst>
            </a:custGeom>
            <a:solidFill>
              <a:srgbClr val="E4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0">
              <a:extLst>
                <a:ext uri="{FF2B5EF4-FFF2-40B4-BE49-F238E27FC236}">
                  <a16:creationId xmlns:a16="http://schemas.microsoft.com/office/drawing/2014/main" id="{1CB63743-890C-217D-8018-90787810D342}"/>
                </a:ext>
              </a:extLst>
            </p:cNvPr>
            <p:cNvSpPr>
              <a:spLocks/>
            </p:cNvSpPr>
            <p:nvPr/>
          </p:nvSpPr>
          <p:spPr bwMode="auto">
            <a:xfrm>
              <a:off x="1964" y="2126"/>
              <a:ext cx="5" cy="23"/>
            </a:xfrm>
            <a:custGeom>
              <a:avLst/>
              <a:gdLst>
                <a:gd name="T0" fmla="*/ 3 w 3"/>
                <a:gd name="T1" fmla="*/ 10 h 12"/>
                <a:gd name="T2" fmla="*/ 2 w 3"/>
                <a:gd name="T3" fmla="*/ 12 h 12"/>
                <a:gd name="T4" fmla="*/ 2 w 3"/>
                <a:gd name="T5" fmla="*/ 12 h 12"/>
                <a:gd name="T6" fmla="*/ 0 w 3"/>
                <a:gd name="T7" fmla="*/ 10 h 12"/>
                <a:gd name="T8" fmla="*/ 0 w 3"/>
                <a:gd name="T9" fmla="*/ 1 h 12"/>
                <a:gd name="T10" fmla="*/ 2 w 3"/>
                <a:gd name="T11" fmla="*/ 0 h 12"/>
                <a:gd name="T12" fmla="*/ 2 w 3"/>
                <a:gd name="T13" fmla="*/ 0 h 12"/>
                <a:gd name="T14" fmla="*/ 3 w 3"/>
                <a:gd name="T15" fmla="*/ 1 h 12"/>
                <a:gd name="T16" fmla="*/ 3 w 3"/>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3" y="10"/>
                  </a:moveTo>
                  <a:cubicBezTo>
                    <a:pt x="3" y="11"/>
                    <a:pt x="2" y="12"/>
                    <a:pt x="2" y="12"/>
                  </a:cubicBezTo>
                  <a:cubicBezTo>
                    <a:pt x="2" y="12"/>
                    <a:pt x="2" y="12"/>
                    <a:pt x="2" y="12"/>
                  </a:cubicBezTo>
                  <a:cubicBezTo>
                    <a:pt x="1" y="12"/>
                    <a:pt x="0" y="11"/>
                    <a:pt x="0" y="10"/>
                  </a:cubicBezTo>
                  <a:cubicBezTo>
                    <a:pt x="0" y="1"/>
                    <a:pt x="0" y="1"/>
                    <a:pt x="0" y="1"/>
                  </a:cubicBezTo>
                  <a:cubicBezTo>
                    <a:pt x="0" y="1"/>
                    <a:pt x="1" y="0"/>
                    <a:pt x="2" y="0"/>
                  </a:cubicBezTo>
                  <a:cubicBezTo>
                    <a:pt x="2" y="0"/>
                    <a:pt x="2" y="0"/>
                    <a:pt x="2" y="0"/>
                  </a:cubicBezTo>
                  <a:cubicBezTo>
                    <a:pt x="2" y="0"/>
                    <a:pt x="3" y="1"/>
                    <a:pt x="3" y="1"/>
                  </a:cubicBezTo>
                  <a:cubicBezTo>
                    <a:pt x="3" y="10"/>
                    <a:pt x="3" y="10"/>
                    <a:pt x="3"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a:extLst>
                <a:ext uri="{FF2B5EF4-FFF2-40B4-BE49-F238E27FC236}">
                  <a16:creationId xmlns:a16="http://schemas.microsoft.com/office/drawing/2014/main" id="{D16F60CD-BF74-BAFC-4AE8-83D235EF2E2A}"/>
                </a:ext>
              </a:extLst>
            </p:cNvPr>
            <p:cNvSpPr>
              <a:spLocks/>
            </p:cNvSpPr>
            <p:nvPr/>
          </p:nvSpPr>
          <p:spPr bwMode="auto">
            <a:xfrm>
              <a:off x="1894" y="2160"/>
              <a:ext cx="17" cy="17"/>
            </a:xfrm>
            <a:custGeom>
              <a:avLst/>
              <a:gdLst>
                <a:gd name="T0" fmla="*/ 9 w 9"/>
                <a:gd name="T1" fmla="*/ 6 h 9"/>
                <a:gd name="T2" fmla="*/ 9 w 9"/>
                <a:gd name="T3" fmla="*/ 8 h 9"/>
                <a:gd name="T4" fmla="*/ 9 w 9"/>
                <a:gd name="T5" fmla="*/ 8 h 9"/>
                <a:gd name="T6" fmla="*/ 7 w 9"/>
                <a:gd name="T7" fmla="*/ 8 h 9"/>
                <a:gd name="T8" fmla="*/ 0 w 9"/>
                <a:gd name="T9" fmla="*/ 2 h 9"/>
                <a:gd name="T10" fmla="*/ 0 w 9"/>
                <a:gd name="T11" fmla="*/ 0 h 9"/>
                <a:gd name="T12" fmla="*/ 0 w 9"/>
                <a:gd name="T13" fmla="*/ 0 h 9"/>
                <a:gd name="T14" fmla="*/ 2 w 9"/>
                <a:gd name="T15" fmla="*/ 0 h 9"/>
                <a:gd name="T16" fmla="*/ 9 w 9"/>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9" y="6"/>
                  </a:moveTo>
                  <a:cubicBezTo>
                    <a:pt x="9" y="7"/>
                    <a:pt x="9" y="8"/>
                    <a:pt x="9" y="8"/>
                  </a:cubicBezTo>
                  <a:cubicBezTo>
                    <a:pt x="9" y="8"/>
                    <a:pt x="9" y="8"/>
                    <a:pt x="9" y="8"/>
                  </a:cubicBezTo>
                  <a:cubicBezTo>
                    <a:pt x="8" y="9"/>
                    <a:pt x="7" y="9"/>
                    <a:pt x="7" y="8"/>
                  </a:cubicBezTo>
                  <a:cubicBezTo>
                    <a:pt x="0" y="2"/>
                    <a:pt x="0" y="2"/>
                    <a:pt x="0" y="2"/>
                  </a:cubicBezTo>
                  <a:cubicBezTo>
                    <a:pt x="0" y="2"/>
                    <a:pt x="0" y="1"/>
                    <a:pt x="0" y="0"/>
                  </a:cubicBezTo>
                  <a:cubicBezTo>
                    <a:pt x="0" y="0"/>
                    <a:pt x="0" y="0"/>
                    <a:pt x="0" y="0"/>
                  </a:cubicBezTo>
                  <a:cubicBezTo>
                    <a:pt x="1" y="0"/>
                    <a:pt x="2" y="0"/>
                    <a:pt x="2" y="0"/>
                  </a:cubicBezTo>
                  <a:cubicBezTo>
                    <a:pt x="9" y="6"/>
                    <a:pt x="9" y="6"/>
                    <a:pt x="9"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a:extLst>
                <a:ext uri="{FF2B5EF4-FFF2-40B4-BE49-F238E27FC236}">
                  <a16:creationId xmlns:a16="http://schemas.microsoft.com/office/drawing/2014/main" id="{108D4DED-D1DD-FBBB-A951-8FD758A3965F}"/>
                </a:ext>
              </a:extLst>
            </p:cNvPr>
            <p:cNvSpPr>
              <a:spLocks/>
            </p:cNvSpPr>
            <p:nvPr/>
          </p:nvSpPr>
          <p:spPr bwMode="auto">
            <a:xfrm>
              <a:off x="1871" y="2234"/>
              <a:ext cx="23" cy="8"/>
            </a:xfrm>
            <a:custGeom>
              <a:avLst/>
              <a:gdLst>
                <a:gd name="T0" fmla="*/ 10 w 12"/>
                <a:gd name="T1" fmla="*/ 0 h 4"/>
                <a:gd name="T2" fmla="*/ 11 w 12"/>
                <a:gd name="T3" fmla="*/ 1 h 4"/>
                <a:gd name="T4" fmla="*/ 11 w 12"/>
                <a:gd name="T5" fmla="*/ 1 h 4"/>
                <a:gd name="T6" fmla="*/ 10 w 12"/>
                <a:gd name="T7" fmla="*/ 3 h 4"/>
                <a:gd name="T8" fmla="*/ 1 w 12"/>
                <a:gd name="T9" fmla="*/ 4 h 4"/>
                <a:gd name="T10" fmla="*/ 0 w 12"/>
                <a:gd name="T11" fmla="*/ 2 h 4"/>
                <a:gd name="T12" fmla="*/ 0 w 12"/>
                <a:gd name="T13" fmla="*/ 2 h 4"/>
                <a:gd name="T14" fmla="*/ 1 w 12"/>
                <a:gd name="T15" fmla="*/ 1 h 4"/>
                <a:gd name="T16" fmla="*/ 10 w 1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
                  <a:moveTo>
                    <a:pt x="10" y="0"/>
                  </a:moveTo>
                  <a:cubicBezTo>
                    <a:pt x="11" y="0"/>
                    <a:pt x="11" y="0"/>
                    <a:pt x="11" y="1"/>
                  </a:cubicBezTo>
                  <a:cubicBezTo>
                    <a:pt x="11" y="1"/>
                    <a:pt x="11" y="1"/>
                    <a:pt x="11" y="1"/>
                  </a:cubicBezTo>
                  <a:cubicBezTo>
                    <a:pt x="12" y="2"/>
                    <a:pt x="11" y="3"/>
                    <a:pt x="10" y="3"/>
                  </a:cubicBezTo>
                  <a:cubicBezTo>
                    <a:pt x="1" y="4"/>
                    <a:pt x="1" y="4"/>
                    <a:pt x="1" y="4"/>
                  </a:cubicBezTo>
                  <a:cubicBezTo>
                    <a:pt x="1" y="4"/>
                    <a:pt x="0" y="3"/>
                    <a:pt x="0" y="2"/>
                  </a:cubicBezTo>
                  <a:cubicBezTo>
                    <a:pt x="0" y="2"/>
                    <a:pt x="0" y="2"/>
                    <a:pt x="0" y="2"/>
                  </a:cubicBezTo>
                  <a:cubicBezTo>
                    <a:pt x="0" y="1"/>
                    <a:pt x="0" y="1"/>
                    <a:pt x="1" y="1"/>
                  </a:cubicBezTo>
                  <a:cubicBezTo>
                    <a:pt x="10" y="0"/>
                    <a:pt x="10"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F2754FEF-318C-C837-62B1-EAAFA1D1EB2F}"/>
                </a:ext>
              </a:extLst>
            </p:cNvPr>
            <p:cNvSpPr>
              <a:spLocks/>
            </p:cNvSpPr>
            <p:nvPr/>
          </p:nvSpPr>
          <p:spPr bwMode="auto">
            <a:xfrm>
              <a:off x="2047" y="2228"/>
              <a:ext cx="21" cy="8"/>
            </a:xfrm>
            <a:custGeom>
              <a:avLst/>
              <a:gdLst>
                <a:gd name="T0" fmla="*/ 1 w 11"/>
                <a:gd name="T1" fmla="*/ 3 h 4"/>
                <a:gd name="T2" fmla="*/ 0 w 11"/>
                <a:gd name="T3" fmla="*/ 1 h 4"/>
                <a:gd name="T4" fmla="*/ 0 w 11"/>
                <a:gd name="T5" fmla="*/ 1 h 4"/>
                <a:gd name="T6" fmla="*/ 1 w 11"/>
                <a:gd name="T7" fmla="*/ 0 h 4"/>
                <a:gd name="T8" fmla="*/ 10 w 11"/>
                <a:gd name="T9" fmla="*/ 1 h 4"/>
                <a:gd name="T10" fmla="*/ 11 w 11"/>
                <a:gd name="T11" fmla="*/ 3 h 4"/>
                <a:gd name="T12" fmla="*/ 11 w 11"/>
                <a:gd name="T13" fmla="*/ 3 h 4"/>
                <a:gd name="T14" fmla="*/ 10 w 11"/>
                <a:gd name="T15" fmla="*/ 4 h 4"/>
                <a:gd name="T16" fmla="*/ 1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1" y="3"/>
                  </a:moveTo>
                  <a:cubicBezTo>
                    <a:pt x="0" y="3"/>
                    <a:pt x="0" y="2"/>
                    <a:pt x="0" y="1"/>
                  </a:cubicBezTo>
                  <a:cubicBezTo>
                    <a:pt x="0" y="1"/>
                    <a:pt x="0" y="1"/>
                    <a:pt x="0" y="1"/>
                  </a:cubicBezTo>
                  <a:cubicBezTo>
                    <a:pt x="0" y="1"/>
                    <a:pt x="0" y="0"/>
                    <a:pt x="1" y="0"/>
                  </a:cubicBezTo>
                  <a:cubicBezTo>
                    <a:pt x="10" y="1"/>
                    <a:pt x="10" y="1"/>
                    <a:pt x="10" y="1"/>
                  </a:cubicBezTo>
                  <a:cubicBezTo>
                    <a:pt x="11" y="1"/>
                    <a:pt x="11" y="2"/>
                    <a:pt x="11" y="3"/>
                  </a:cubicBezTo>
                  <a:cubicBezTo>
                    <a:pt x="11" y="3"/>
                    <a:pt x="11" y="3"/>
                    <a:pt x="11" y="3"/>
                  </a:cubicBezTo>
                  <a:cubicBezTo>
                    <a:pt x="11" y="3"/>
                    <a:pt x="10" y="4"/>
                    <a:pt x="10" y="4"/>
                  </a:cubicBezTo>
                  <a:cubicBezTo>
                    <a:pt x="1" y="3"/>
                    <a:pt x="1" y="3"/>
                    <a:pt x="1"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4">
              <a:extLst>
                <a:ext uri="{FF2B5EF4-FFF2-40B4-BE49-F238E27FC236}">
                  <a16:creationId xmlns:a16="http://schemas.microsoft.com/office/drawing/2014/main" id="{AC216AF3-8DB4-F889-1DE6-6779045FA4E0}"/>
                </a:ext>
              </a:extLst>
            </p:cNvPr>
            <p:cNvSpPr>
              <a:spLocks/>
            </p:cNvSpPr>
            <p:nvPr/>
          </p:nvSpPr>
          <p:spPr bwMode="auto">
            <a:xfrm>
              <a:off x="2024" y="2156"/>
              <a:ext cx="19" cy="17"/>
            </a:xfrm>
            <a:custGeom>
              <a:avLst/>
              <a:gdLst>
                <a:gd name="T0" fmla="*/ 2 w 10"/>
                <a:gd name="T1" fmla="*/ 8 h 9"/>
                <a:gd name="T2" fmla="*/ 0 w 10"/>
                <a:gd name="T3" fmla="*/ 8 h 9"/>
                <a:gd name="T4" fmla="*/ 0 w 10"/>
                <a:gd name="T5" fmla="*/ 8 h 9"/>
                <a:gd name="T6" fmla="*/ 0 w 10"/>
                <a:gd name="T7" fmla="*/ 6 h 9"/>
                <a:gd name="T8" fmla="*/ 7 w 10"/>
                <a:gd name="T9" fmla="*/ 0 h 9"/>
                <a:gd name="T10" fmla="*/ 9 w 10"/>
                <a:gd name="T11" fmla="*/ 0 h 9"/>
                <a:gd name="T12" fmla="*/ 9 w 10"/>
                <a:gd name="T13" fmla="*/ 0 h 9"/>
                <a:gd name="T14" fmla="*/ 9 w 10"/>
                <a:gd name="T15" fmla="*/ 2 h 9"/>
                <a:gd name="T16" fmla="*/ 2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2" y="8"/>
                  </a:moveTo>
                  <a:cubicBezTo>
                    <a:pt x="2" y="9"/>
                    <a:pt x="1" y="9"/>
                    <a:pt x="0" y="8"/>
                  </a:cubicBezTo>
                  <a:cubicBezTo>
                    <a:pt x="0" y="8"/>
                    <a:pt x="0" y="8"/>
                    <a:pt x="0" y="8"/>
                  </a:cubicBezTo>
                  <a:cubicBezTo>
                    <a:pt x="0" y="8"/>
                    <a:pt x="0" y="7"/>
                    <a:pt x="0" y="6"/>
                  </a:cubicBezTo>
                  <a:cubicBezTo>
                    <a:pt x="7" y="0"/>
                    <a:pt x="7" y="0"/>
                    <a:pt x="7" y="0"/>
                  </a:cubicBezTo>
                  <a:cubicBezTo>
                    <a:pt x="7" y="0"/>
                    <a:pt x="8" y="0"/>
                    <a:pt x="9" y="0"/>
                  </a:cubicBezTo>
                  <a:cubicBezTo>
                    <a:pt x="9" y="0"/>
                    <a:pt x="9" y="0"/>
                    <a:pt x="9" y="0"/>
                  </a:cubicBezTo>
                  <a:cubicBezTo>
                    <a:pt x="9" y="1"/>
                    <a:pt x="10" y="2"/>
                    <a:pt x="9" y="2"/>
                  </a:cubicBezTo>
                  <a:cubicBezTo>
                    <a:pt x="2" y="8"/>
                    <a:pt x="2" y="8"/>
                    <a:pt x="2"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a:extLst>
                <a:ext uri="{FF2B5EF4-FFF2-40B4-BE49-F238E27FC236}">
                  <a16:creationId xmlns:a16="http://schemas.microsoft.com/office/drawing/2014/main" id="{461E1C74-9596-E105-8135-A2163F969170}"/>
                </a:ext>
              </a:extLst>
            </p:cNvPr>
            <p:cNvSpPr>
              <a:spLocks noEditPoints="1"/>
            </p:cNvSpPr>
            <p:nvPr/>
          </p:nvSpPr>
          <p:spPr bwMode="auto">
            <a:xfrm>
              <a:off x="1905" y="2156"/>
              <a:ext cx="121" cy="171"/>
            </a:xfrm>
            <a:custGeom>
              <a:avLst/>
              <a:gdLst>
                <a:gd name="T0" fmla="*/ 43 w 64"/>
                <a:gd name="T1" fmla="*/ 77 h 90"/>
                <a:gd name="T2" fmla="*/ 41 w 64"/>
                <a:gd name="T3" fmla="*/ 79 h 90"/>
                <a:gd name="T4" fmla="*/ 40 w 64"/>
                <a:gd name="T5" fmla="*/ 80 h 90"/>
                <a:gd name="T6" fmla="*/ 25 w 64"/>
                <a:gd name="T7" fmla="*/ 80 h 90"/>
                <a:gd name="T8" fmla="*/ 23 w 64"/>
                <a:gd name="T9" fmla="*/ 79 h 90"/>
                <a:gd name="T10" fmla="*/ 22 w 64"/>
                <a:gd name="T11" fmla="*/ 77 h 90"/>
                <a:gd name="T12" fmla="*/ 22 w 64"/>
                <a:gd name="T13" fmla="*/ 68 h 90"/>
                <a:gd name="T14" fmla="*/ 43 w 64"/>
                <a:gd name="T15" fmla="*/ 68 h 90"/>
                <a:gd name="T16" fmla="*/ 43 w 64"/>
                <a:gd name="T17" fmla="*/ 77 h 90"/>
                <a:gd name="T18" fmla="*/ 21 w 64"/>
                <a:gd name="T19" fmla="*/ 16 h 90"/>
                <a:gd name="T20" fmla="*/ 12 w 64"/>
                <a:gd name="T21" fmla="*/ 32 h 90"/>
                <a:gd name="T22" fmla="*/ 20 w 64"/>
                <a:gd name="T23" fmla="*/ 48 h 90"/>
                <a:gd name="T24" fmla="*/ 20 w 64"/>
                <a:gd name="T25" fmla="*/ 50 h 90"/>
                <a:gd name="T26" fmla="*/ 20 w 64"/>
                <a:gd name="T27" fmla="*/ 50 h 90"/>
                <a:gd name="T28" fmla="*/ 18 w 64"/>
                <a:gd name="T29" fmla="*/ 50 h 90"/>
                <a:gd name="T30" fmla="*/ 9 w 64"/>
                <a:gd name="T31" fmla="*/ 32 h 90"/>
                <a:gd name="T32" fmla="*/ 19 w 64"/>
                <a:gd name="T33" fmla="*/ 14 h 90"/>
                <a:gd name="T34" fmla="*/ 21 w 64"/>
                <a:gd name="T35" fmla="*/ 14 h 90"/>
                <a:gd name="T36" fmla="*/ 21 w 64"/>
                <a:gd name="T37" fmla="*/ 14 h 90"/>
                <a:gd name="T38" fmla="*/ 21 w 64"/>
                <a:gd name="T39" fmla="*/ 16 h 90"/>
                <a:gd name="T40" fmla="*/ 64 w 64"/>
                <a:gd name="T41" fmla="*/ 32 h 90"/>
                <a:gd name="T42" fmla="*/ 32 w 64"/>
                <a:gd name="T43" fmla="*/ 0 h 90"/>
                <a:gd name="T44" fmla="*/ 0 w 64"/>
                <a:gd name="T45" fmla="*/ 32 h 90"/>
                <a:gd name="T46" fmla="*/ 19 w 64"/>
                <a:gd name="T47" fmla="*/ 62 h 90"/>
                <a:gd name="T48" fmla="*/ 19 w 64"/>
                <a:gd name="T49" fmla="*/ 68 h 90"/>
                <a:gd name="T50" fmla="*/ 19 w 64"/>
                <a:gd name="T51" fmla="*/ 77 h 90"/>
                <a:gd name="T52" fmla="*/ 24 w 64"/>
                <a:gd name="T53" fmla="*/ 83 h 90"/>
                <a:gd name="T54" fmla="*/ 25 w 64"/>
                <a:gd name="T55" fmla="*/ 85 h 90"/>
                <a:gd name="T56" fmla="*/ 30 w 64"/>
                <a:gd name="T57" fmla="*/ 90 h 90"/>
                <a:gd name="T58" fmla="*/ 35 w 64"/>
                <a:gd name="T59" fmla="*/ 90 h 90"/>
                <a:gd name="T60" fmla="*/ 40 w 64"/>
                <a:gd name="T61" fmla="*/ 85 h 90"/>
                <a:gd name="T62" fmla="*/ 41 w 64"/>
                <a:gd name="T63" fmla="*/ 83 h 90"/>
                <a:gd name="T64" fmla="*/ 46 w 64"/>
                <a:gd name="T65" fmla="*/ 77 h 90"/>
                <a:gd name="T66" fmla="*/ 46 w 64"/>
                <a:gd name="T67" fmla="*/ 65 h 90"/>
                <a:gd name="T68" fmla="*/ 46 w 64"/>
                <a:gd name="T69" fmla="*/ 62 h 90"/>
                <a:gd name="T70" fmla="*/ 64 w 64"/>
                <a:gd name="T71" fmla="*/ 3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90">
                  <a:moveTo>
                    <a:pt x="43" y="77"/>
                  </a:moveTo>
                  <a:cubicBezTo>
                    <a:pt x="43" y="78"/>
                    <a:pt x="42" y="79"/>
                    <a:pt x="41" y="79"/>
                  </a:cubicBezTo>
                  <a:cubicBezTo>
                    <a:pt x="41" y="79"/>
                    <a:pt x="41" y="80"/>
                    <a:pt x="40" y="80"/>
                  </a:cubicBezTo>
                  <a:cubicBezTo>
                    <a:pt x="25" y="80"/>
                    <a:pt x="25" y="80"/>
                    <a:pt x="25" y="80"/>
                  </a:cubicBezTo>
                  <a:cubicBezTo>
                    <a:pt x="24" y="80"/>
                    <a:pt x="24" y="79"/>
                    <a:pt x="23" y="79"/>
                  </a:cubicBezTo>
                  <a:cubicBezTo>
                    <a:pt x="23" y="79"/>
                    <a:pt x="22" y="78"/>
                    <a:pt x="22" y="77"/>
                  </a:cubicBezTo>
                  <a:cubicBezTo>
                    <a:pt x="22" y="68"/>
                    <a:pt x="22" y="68"/>
                    <a:pt x="22" y="68"/>
                  </a:cubicBezTo>
                  <a:cubicBezTo>
                    <a:pt x="43" y="68"/>
                    <a:pt x="43" y="68"/>
                    <a:pt x="43" y="68"/>
                  </a:cubicBezTo>
                  <a:cubicBezTo>
                    <a:pt x="43" y="77"/>
                    <a:pt x="43" y="77"/>
                    <a:pt x="43" y="77"/>
                  </a:cubicBezTo>
                  <a:close/>
                  <a:moveTo>
                    <a:pt x="21" y="16"/>
                  </a:moveTo>
                  <a:cubicBezTo>
                    <a:pt x="16" y="20"/>
                    <a:pt x="12" y="26"/>
                    <a:pt x="12" y="32"/>
                  </a:cubicBezTo>
                  <a:cubicBezTo>
                    <a:pt x="12" y="39"/>
                    <a:pt x="15" y="44"/>
                    <a:pt x="20" y="48"/>
                  </a:cubicBezTo>
                  <a:cubicBezTo>
                    <a:pt x="20" y="48"/>
                    <a:pt x="20" y="49"/>
                    <a:pt x="20" y="50"/>
                  </a:cubicBezTo>
                  <a:cubicBezTo>
                    <a:pt x="20" y="50"/>
                    <a:pt x="20" y="50"/>
                    <a:pt x="20" y="50"/>
                  </a:cubicBezTo>
                  <a:cubicBezTo>
                    <a:pt x="19" y="50"/>
                    <a:pt x="18" y="51"/>
                    <a:pt x="18" y="50"/>
                  </a:cubicBezTo>
                  <a:cubicBezTo>
                    <a:pt x="13" y="46"/>
                    <a:pt x="9" y="39"/>
                    <a:pt x="9" y="32"/>
                  </a:cubicBezTo>
                  <a:cubicBezTo>
                    <a:pt x="9" y="25"/>
                    <a:pt x="13" y="18"/>
                    <a:pt x="19" y="14"/>
                  </a:cubicBezTo>
                  <a:cubicBezTo>
                    <a:pt x="19" y="13"/>
                    <a:pt x="20" y="14"/>
                    <a:pt x="21" y="14"/>
                  </a:cubicBezTo>
                  <a:cubicBezTo>
                    <a:pt x="21" y="14"/>
                    <a:pt x="21" y="14"/>
                    <a:pt x="21" y="14"/>
                  </a:cubicBezTo>
                  <a:cubicBezTo>
                    <a:pt x="21" y="15"/>
                    <a:pt x="21" y="16"/>
                    <a:pt x="21" y="16"/>
                  </a:cubicBezTo>
                  <a:close/>
                  <a:moveTo>
                    <a:pt x="64" y="32"/>
                  </a:moveTo>
                  <a:cubicBezTo>
                    <a:pt x="64" y="15"/>
                    <a:pt x="50" y="0"/>
                    <a:pt x="32" y="0"/>
                  </a:cubicBezTo>
                  <a:cubicBezTo>
                    <a:pt x="15" y="0"/>
                    <a:pt x="0" y="15"/>
                    <a:pt x="0" y="32"/>
                  </a:cubicBezTo>
                  <a:cubicBezTo>
                    <a:pt x="0" y="45"/>
                    <a:pt x="8" y="57"/>
                    <a:pt x="19" y="62"/>
                  </a:cubicBezTo>
                  <a:cubicBezTo>
                    <a:pt x="19" y="68"/>
                    <a:pt x="19" y="68"/>
                    <a:pt x="19" y="68"/>
                  </a:cubicBezTo>
                  <a:cubicBezTo>
                    <a:pt x="19" y="77"/>
                    <a:pt x="19" y="77"/>
                    <a:pt x="19" y="77"/>
                  </a:cubicBezTo>
                  <a:cubicBezTo>
                    <a:pt x="19" y="80"/>
                    <a:pt x="21" y="82"/>
                    <a:pt x="24" y="83"/>
                  </a:cubicBezTo>
                  <a:cubicBezTo>
                    <a:pt x="24" y="83"/>
                    <a:pt x="24" y="84"/>
                    <a:pt x="25" y="85"/>
                  </a:cubicBezTo>
                  <a:cubicBezTo>
                    <a:pt x="26" y="88"/>
                    <a:pt x="28" y="90"/>
                    <a:pt x="30" y="90"/>
                  </a:cubicBezTo>
                  <a:cubicBezTo>
                    <a:pt x="35" y="90"/>
                    <a:pt x="35" y="90"/>
                    <a:pt x="35" y="90"/>
                  </a:cubicBezTo>
                  <a:cubicBezTo>
                    <a:pt x="36" y="90"/>
                    <a:pt x="39" y="88"/>
                    <a:pt x="40" y="85"/>
                  </a:cubicBezTo>
                  <a:cubicBezTo>
                    <a:pt x="41" y="84"/>
                    <a:pt x="41" y="83"/>
                    <a:pt x="41" y="83"/>
                  </a:cubicBezTo>
                  <a:cubicBezTo>
                    <a:pt x="44" y="82"/>
                    <a:pt x="46" y="80"/>
                    <a:pt x="46" y="77"/>
                  </a:cubicBezTo>
                  <a:cubicBezTo>
                    <a:pt x="46" y="65"/>
                    <a:pt x="46" y="65"/>
                    <a:pt x="46" y="65"/>
                  </a:cubicBezTo>
                  <a:cubicBezTo>
                    <a:pt x="46" y="62"/>
                    <a:pt x="46" y="62"/>
                    <a:pt x="46" y="62"/>
                  </a:cubicBezTo>
                  <a:cubicBezTo>
                    <a:pt x="57" y="57"/>
                    <a:pt x="64" y="45"/>
                    <a:pt x="64"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6">
              <a:extLst>
                <a:ext uri="{FF2B5EF4-FFF2-40B4-BE49-F238E27FC236}">
                  <a16:creationId xmlns:a16="http://schemas.microsoft.com/office/drawing/2014/main" id="{71E9F268-8A7B-E3D0-93B1-DEF3370BE277}"/>
                </a:ext>
              </a:extLst>
            </p:cNvPr>
            <p:cNvSpPr>
              <a:spLocks noEditPoints="1"/>
            </p:cNvSpPr>
            <p:nvPr/>
          </p:nvSpPr>
          <p:spPr bwMode="auto">
            <a:xfrm>
              <a:off x="2240" y="1523"/>
              <a:ext cx="44" cy="42"/>
            </a:xfrm>
            <a:custGeom>
              <a:avLst/>
              <a:gdLst>
                <a:gd name="T0" fmla="*/ 12 w 23"/>
                <a:gd name="T1" fmla="*/ 17 h 22"/>
                <a:gd name="T2" fmla="*/ 6 w 23"/>
                <a:gd name="T3" fmla="*/ 11 h 22"/>
                <a:gd name="T4" fmla="*/ 12 w 23"/>
                <a:gd name="T5" fmla="*/ 6 h 22"/>
                <a:gd name="T6" fmla="*/ 17 w 23"/>
                <a:gd name="T7" fmla="*/ 11 h 22"/>
                <a:gd name="T8" fmla="*/ 12 w 23"/>
                <a:gd name="T9" fmla="*/ 17 h 22"/>
                <a:gd name="T10" fmla="*/ 23 w 23"/>
                <a:gd name="T11" fmla="*/ 11 h 22"/>
                <a:gd name="T12" fmla="*/ 12 w 23"/>
                <a:gd name="T13" fmla="*/ 0 h 22"/>
                <a:gd name="T14" fmla="*/ 0 w 23"/>
                <a:gd name="T15" fmla="*/ 11 h 22"/>
                <a:gd name="T16" fmla="*/ 8 w 23"/>
                <a:gd name="T17" fmla="*/ 22 h 22"/>
                <a:gd name="T18" fmla="*/ 12 w 23"/>
                <a:gd name="T19" fmla="*/ 22 h 22"/>
                <a:gd name="T20" fmla="*/ 15 w 23"/>
                <a:gd name="T21" fmla="*/ 22 h 22"/>
                <a:gd name="T22" fmla="*/ 23 w 23"/>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2">
                  <a:moveTo>
                    <a:pt x="12" y="17"/>
                  </a:moveTo>
                  <a:cubicBezTo>
                    <a:pt x="9" y="17"/>
                    <a:pt x="6" y="14"/>
                    <a:pt x="6" y="11"/>
                  </a:cubicBezTo>
                  <a:cubicBezTo>
                    <a:pt x="6" y="8"/>
                    <a:pt x="9" y="6"/>
                    <a:pt x="12" y="6"/>
                  </a:cubicBezTo>
                  <a:cubicBezTo>
                    <a:pt x="15" y="6"/>
                    <a:pt x="17" y="8"/>
                    <a:pt x="17" y="11"/>
                  </a:cubicBezTo>
                  <a:cubicBezTo>
                    <a:pt x="17" y="14"/>
                    <a:pt x="15" y="17"/>
                    <a:pt x="12" y="17"/>
                  </a:cubicBezTo>
                  <a:close/>
                  <a:moveTo>
                    <a:pt x="23" y="11"/>
                  </a:moveTo>
                  <a:cubicBezTo>
                    <a:pt x="23" y="5"/>
                    <a:pt x="18" y="0"/>
                    <a:pt x="12" y="0"/>
                  </a:cubicBezTo>
                  <a:cubicBezTo>
                    <a:pt x="5" y="0"/>
                    <a:pt x="0" y="5"/>
                    <a:pt x="0" y="11"/>
                  </a:cubicBezTo>
                  <a:cubicBezTo>
                    <a:pt x="0" y="16"/>
                    <a:pt x="4" y="20"/>
                    <a:pt x="8" y="22"/>
                  </a:cubicBezTo>
                  <a:cubicBezTo>
                    <a:pt x="9" y="22"/>
                    <a:pt x="10" y="22"/>
                    <a:pt x="12" y="22"/>
                  </a:cubicBezTo>
                  <a:cubicBezTo>
                    <a:pt x="13" y="22"/>
                    <a:pt x="14" y="22"/>
                    <a:pt x="15" y="22"/>
                  </a:cubicBezTo>
                  <a:cubicBezTo>
                    <a:pt x="20" y="20"/>
                    <a:pt x="23" y="16"/>
                    <a:pt x="2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7">
              <a:extLst>
                <a:ext uri="{FF2B5EF4-FFF2-40B4-BE49-F238E27FC236}">
                  <a16:creationId xmlns:a16="http://schemas.microsoft.com/office/drawing/2014/main" id="{6BCCD1B5-6458-F18C-28B8-1939715B0D95}"/>
                </a:ext>
              </a:extLst>
            </p:cNvPr>
            <p:cNvSpPr>
              <a:spLocks/>
            </p:cNvSpPr>
            <p:nvPr/>
          </p:nvSpPr>
          <p:spPr bwMode="auto">
            <a:xfrm>
              <a:off x="2185" y="1616"/>
              <a:ext cx="29" cy="26"/>
            </a:xfrm>
            <a:custGeom>
              <a:avLst/>
              <a:gdLst>
                <a:gd name="T0" fmla="*/ 19 w 29"/>
                <a:gd name="T1" fmla="*/ 0 h 26"/>
                <a:gd name="T2" fmla="*/ 10 w 29"/>
                <a:gd name="T3" fmla="*/ 11 h 26"/>
                <a:gd name="T4" fmla="*/ 0 w 29"/>
                <a:gd name="T5" fmla="*/ 23 h 26"/>
                <a:gd name="T6" fmla="*/ 15 w 29"/>
                <a:gd name="T7" fmla="*/ 25 h 26"/>
                <a:gd name="T8" fmla="*/ 29 w 29"/>
                <a:gd name="T9" fmla="*/ 26 h 26"/>
                <a:gd name="T10" fmla="*/ 23 w 29"/>
                <a:gd name="T11" fmla="*/ 13 h 26"/>
                <a:gd name="T12" fmla="*/ 19 w 29"/>
                <a:gd name="T13" fmla="*/ 0 h 26"/>
                <a:gd name="T14" fmla="*/ 19 w 29"/>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6">
                  <a:moveTo>
                    <a:pt x="19" y="0"/>
                  </a:moveTo>
                  <a:lnTo>
                    <a:pt x="10" y="11"/>
                  </a:lnTo>
                  <a:lnTo>
                    <a:pt x="0" y="23"/>
                  </a:lnTo>
                  <a:lnTo>
                    <a:pt x="15" y="25"/>
                  </a:lnTo>
                  <a:lnTo>
                    <a:pt x="29" y="26"/>
                  </a:lnTo>
                  <a:lnTo>
                    <a:pt x="23" y="13"/>
                  </a:lnTo>
                  <a:lnTo>
                    <a:pt x="19" y="0"/>
                  </a:lnTo>
                  <a:lnTo>
                    <a:pt x="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8">
              <a:extLst>
                <a:ext uri="{FF2B5EF4-FFF2-40B4-BE49-F238E27FC236}">
                  <a16:creationId xmlns:a16="http://schemas.microsoft.com/office/drawing/2014/main" id="{D46C170C-1A2A-1FBC-F9BE-B8B5647451F7}"/>
                </a:ext>
              </a:extLst>
            </p:cNvPr>
            <p:cNvSpPr>
              <a:spLocks/>
            </p:cNvSpPr>
            <p:nvPr/>
          </p:nvSpPr>
          <p:spPr bwMode="auto">
            <a:xfrm>
              <a:off x="2310" y="1616"/>
              <a:ext cx="29" cy="26"/>
            </a:xfrm>
            <a:custGeom>
              <a:avLst/>
              <a:gdLst>
                <a:gd name="T0" fmla="*/ 29 w 29"/>
                <a:gd name="T1" fmla="*/ 23 h 26"/>
                <a:gd name="T2" fmla="*/ 19 w 29"/>
                <a:gd name="T3" fmla="*/ 11 h 26"/>
                <a:gd name="T4" fmla="*/ 12 w 29"/>
                <a:gd name="T5" fmla="*/ 0 h 26"/>
                <a:gd name="T6" fmla="*/ 6 w 29"/>
                <a:gd name="T7" fmla="*/ 13 h 26"/>
                <a:gd name="T8" fmla="*/ 0 w 29"/>
                <a:gd name="T9" fmla="*/ 26 h 26"/>
                <a:gd name="T10" fmla="*/ 16 w 29"/>
                <a:gd name="T11" fmla="*/ 25 h 26"/>
                <a:gd name="T12" fmla="*/ 29 w 29"/>
                <a:gd name="T13" fmla="*/ 23 h 26"/>
                <a:gd name="T14" fmla="*/ 29 w 29"/>
                <a:gd name="T15" fmla="*/ 2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6">
                  <a:moveTo>
                    <a:pt x="29" y="23"/>
                  </a:moveTo>
                  <a:lnTo>
                    <a:pt x="19" y="11"/>
                  </a:lnTo>
                  <a:lnTo>
                    <a:pt x="12" y="0"/>
                  </a:lnTo>
                  <a:lnTo>
                    <a:pt x="6" y="13"/>
                  </a:lnTo>
                  <a:lnTo>
                    <a:pt x="0" y="26"/>
                  </a:lnTo>
                  <a:lnTo>
                    <a:pt x="16" y="25"/>
                  </a:lnTo>
                  <a:lnTo>
                    <a:pt x="29" y="23"/>
                  </a:lnTo>
                  <a:lnTo>
                    <a:pt x="29"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9">
              <a:extLst>
                <a:ext uri="{FF2B5EF4-FFF2-40B4-BE49-F238E27FC236}">
                  <a16:creationId xmlns:a16="http://schemas.microsoft.com/office/drawing/2014/main" id="{07039844-6B54-8408-0FF8-F4005924CC5A}"/>
                </a:ext>
              </a:extLst>
            </p:cNvPr>
            <p:cNvSpPr>
              <a:spLocks/>
            </p:cNvSpPr>
            <p:nvPr/>
          </p:nvSpPr>
          <p:spPr bwMode="auto">
            <a:xfrm>
              <a:off x="2191" y="1569"/>
              <a:ext cx="144" cy="128"/>
            </a:xfrm>
            <a:custGeom>
              <a:avLst/>
              <a:gdLst>
                <a:gd name="T0" fmla="*/ 75 w 76"/>
                <a:gd name="T1" fmla="*/ 43 h 68"/>
                <a:gd name="T2" fmla="*/ 74 w 76"/>
                <a:gd name="T3" fmla="*/ 40 h 68"/>
                <a:gd name="T4" fmla="*/ 71 w 76"/>
                <a:gd name="T5" fmla="*/ 40 h 68"/>
                <a:gd name="T6" fmla="*/ 68 w 76"/>
                <a:gd name="T7" fmla="*/ 40 h 68"/>
                <a:gd name="T8" fmla="*/ 64 w 76"/>
                <a:gd name="T9" fmla="*/ 45 h 68"/>
                <a:gd name="T10" fmla="*/ 44 w 76"/>
                <a:gd name="T11" fmla="*/ 45 h 68"/>
                <a:gd name="T12" fmla="*/ 42 w 76"/>
                <a:gd name="T13" fmla="*/ 10 h 68"/>
                <a:gd name="T14" fmla="*/ 51 w 76"/>
                <a:gd name="T15" fmla="*/ 10 h 68"/>
                <a:gd name="T16" fmla="*/ 53 w 76"/>
                <a:gd name="T17" fmla="*/ 7 h 68"/>
                <a:gd name="T18" fmla="*/ 53 w 76"/>
                <a:gd name="T19" fmla="*/ 7 h 68"/>
                <a:gd name="T20" fmla="*/ 51 w 76"/>
                <a:gd name="T21" fmla="*/ 4 h 68"/>
                <a:gd name="T22" fmla="*/ 42 w 76"/>
                <a:gd name="T23" fmla="*/ 4 h 68"/>
                <a:gd name="T24" fmla="*/ 42 w 76"/>
                <a:gd name="T25" fmla="*/ 0 h 68"/>
                <a:gd name="T26" fmla="*/ 38 w 76"/>
                <a:gd name="T27" fmla="*/ 1 h 68"/>
                <a:gd name="T28" fmla="*/ 34 w 76"/>
                <a:gd name="T29" fmla="*/ 0 h 68"/>
                <a:gd name="T30" fmla="*/ 34 w 76"/>
                <a:gd name="T31" fmla="*/ 4 h 68"/>
                <a:gd name="T32" fmla="*/ 25 w 76"/>
                <a:gd name="T33" fmla="*/ 4 h 68"/>
                <a:gd name="T34" fmla="*/ 22 w 76"/>
                <a:gd name="T35" fmla="*/ 7 h 68"/>
                <a:gd name="T36" fmla="*/ 22 w 76"/>
                <a:gd name="T37" fmla="*/ 7 h 68"/>
                <a:gd name="T38" fmla="*/ 25 w 76"/>
                <a:gd name="T39" fmla="*/ 10 h 68"/>
                <a:gd name="T40" fmla="*/ 33 w 76"/>
                <a:gd name="T41" fmla="*/ 10 h 68"/>
                <a:gd name="T42" fmla="*/ 31 w 76"/>
                <a:gd name="T43" fmla="*/ 45 h 68"/>
                <a:gd name="T44" fmla="*/ 11 w 76"/>
                <a:gd name="T45" fmla="*/ 45 h 68"/>
                <a:gd name="T46" fmla="*/ 8 w 76"/>
                <a:gd name="T47" fmla="*/ 40 h 68"/>
                <a:gd name="T48" fmla="*/ 4 w 76"/>
                <a:gd name="T49" fmla="*/ 40 h 68"/>
                <a:gd name="T50" fmla="*/ 1 w 76"/>
                <a:gd name="T51" fmla="*/ 40 h 68"/>
                <a:gd name="T52" fmla="*/ 0 w 76"/>
                <a:gd name="T53" fmla="*/ 43 h 68"/>
                <a:gd name="T54" fmla="*/ 11 w 76"/>
                <a:gd name="T55" fmla="*/ 56 h 68"/>
                <a:gd name="T56" fmla="*/ 16 w 76"/>
                <a:gd name="T57" fmla="*/ 58 h 68"/>
                <a:gd name="T58" fmla="*/ 36 w 76"/>
                <a:gd name="T59" fmla="*/ 67 h 68"/>
                <a:gd name="T60" fmla="*/ 40 w 76"/>
                <a:gd name="T61" fmla="*/ 67 h 68"/>
                <a:gd name="T62" fmla="*/ 59 w 76"/>
                <a:gd name="T63" fmla="*/ 58 h 68"/>
                <a:gd name="T64" fmla="*/ 64 w 76"/>
                <a:gd name="T65" fmla="*/ 56 h 68"/>
                <a:gd name="T66" fmla="*/ 75 w 76"/>
                <a:gd name="T67"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68">
                  <a:moveTo>
                    <a:pt x="75" y="43"/>
                  </a:moveTo>
                  <a:cubicBezTo>
                    <a:pt x="75" y="42"/>
                    <a:pt x="75" y="41"/>
                    <a:pt x="74" y="40"/>
                  </a:cubicBezTo>
                  <a:cubicBezTo>
                    <a:pt x="71" y="40"/>
                    <a:pt x="71" y="40"/>
                    <a:pt x="71" y="40"/>
                  </a:cubicBezTo>
                  <a:cubicBezTo>
                    <a:pt x="68" y="40"/>
                    <a:pt x="68" y="40"/>
                    <a:pt x="68" y="40"/>
                  </a:cubicBezTo>
                  <a:cubicBezTo>
                    <a:pt x="67" y="42"/>
                    <a:pt x="66" y="44"/>
                    <a:pt x="64" y="45"/>
                  </a:cubicBezTo>
                  <a:cubicBezTo>
                    <a:pt x="60" y="48"/>
                    <a:pt x="46" y="50"/>
                    <a:pt x="44" y="45"/>
                  </a:cubicBezTo>
                  <a:cubicBezTo>
                    <a:pt x="43" y="42"/>
                    <a:pt x="42" y="24"/>
                    <a:pt x="42" y="10"/>
                  </a:cubicBezTo>
                  <a:cubicBezTo>
                    <a:pt x="51" y="10"/>
                    <a:pt x="51" y="10"/>
                    <a:pt x="51" y="10"/>
                  </a:cubicBezTo>
                  <a:cubicBezTo>
                    <a:pt x="52" y="10"/>
                    <a:pt x="53" y="9"/>
                    <a:pt x="53" y="7"/>
                  </a:cubicBezTo>
                  <a:cubicBezTo>
                    <a:pt x="53" y="7"/>
                    <a:pt x="53" y="7"/>
                    <a:pt x="53" y="7"/>
                  </a:cubicBezTo>
                  <a:cubicBezTo>
                    <a:pt x="53" y="6"/>
                    <a:pt x="52" y="4"/>
                    <a:pt x="51" y="4"/>
                  </a:cubicBezTo>
                  <a:cubicBezTo>
                    <a:pt x="42" y="4"/>
                    <a:pt x="42" y="4"/>
                    <a:pt x="42" y="4"/>
                  </a:cubicBezTo>
                  <a:cubicBezTo>
                    <a:pt x="42" y="3"/>
                    <a:pt x="42" y="1"/>
                    <a:pt x="42" y="0"/>
                  </a:cubicBezTo>
                  <a:cubicBezTo>
                    <a:pt x="40" y="1"/>
                    <a:pt x="39" y="1"/>
                    <a:pt x="38" y="1"/>
                  </a:cubicBezTo>
                  <a:cubicBezTo>
                    <a:pt x="36" y="1"/>
                    <a:pt x="35" y="1"/>
                    <a:pt x="34" y="0"/>
                  </a:cubicBezTo>
                  <a:cubicBezTo>
                    <a:pt x="34" y="1"/>
                    <a:pt x="34" y="3"/>
                    <a:pt x="34" y="4"/>
                  </a:cubicBezTo>
                  <a:cubicBezTo>
                    <a:pt x="25" y="4"/>
                    <a:pt x="25" y="4"/>
                    <a:pt x="25" y="4"/>
                  </a:cubicBezTo>
                  <a:cubicBezTo>
                    <a:pt x="23" y="4"/>
                    <a:pt x="22" y="6"/>
                    <a:pt x="22" y="7"/>
                  </a:cubicBezTo>
                  <a:cubicBezTo>
                    <a:pt x="22" y="7"/>
                    <a:pt x="22" y="7"/>
                    <a:pt x="22" y="7"/>
                  </a:cubicBezTo>
                  <a:cubicBezTo>
                    <a:pt x="22" y="9"/>
                    <a:pt x="23" y="10"/>
                    <a:pt x="25" y="10"/>
                  </a:cubicBezTo>
                  <a:cubicBezTo>
                    <a:pt x="33" y="10"/>
                    <a:pt x="33" y="10"/>
                    <a:pt x="33" y="10"/>
                  </a:cubicBezTo>
                  <a:cubicBezTo>
                    <a:pt x="33" y="24"/>
                    <a:pt x="32" y="42"/>
                    <a:pt x="31" y="45"/>
                  </a:cubicBezTo>
                  <a:cubicBezTo>
                    <a:pt x="30" y="50"/>
                    <a:pt x="15" y="48"/>
                    <a:pt x="11" y="45"/>
                  </a:cubicBezTo>
                  <a:cubicBezTo>
                    <a:pt x="9" y="44"/>
                    <a:pt x="8" y="42"/>
                    <a:pt x="8" y="40"/>
                  </a:cubicBezTo>
                  <a:cubicBezTo>
                    <a:pt x="4" y="40"/>
                    <a:pt x="4" y="40"/>
                    <a:pt x="4" y="40"/>
                  </a:cubicBezTo>
                  <a:cubicBezTo>
                    <a:pt x="1" y="40"/>
                    <a:pt x="1" y="40"/>
                    <a:pt x="1" y="40"/>
                  </a:cubicBezTo>
                  <a:cubicBezTo>
                    <a:pt x="1" y="41"/>
                    <a:pt x="0" y="42"/>
                    <a:pt x="0" y="43"/>
                  </a:cubicBezTo>
                  <a:cubicBezTo>
                    <a:pt x="0" y="50"/>
                    <a:pt x="6" y="54"/>
                    <a:pt x="11" y="56"/>
                  </a:cubicBezTo>
                  <a:cubicBezTo>
                    <a:pt x="13" y="57"/>
                    <a:pt x="15" y="57"/>
                    <a:pt x="16" y="58"/>
                  </a:cubicBezTo>
                  <a:cubicBezTo>
                    <a:pt x="24" y="60"/>
                    <a:pt x="31" y="61"/>
                    <a:pt x="36" y="67"/>
                  </a:cubicBezTo>
                  <a:cubicBezTo>
                    <a:pt x="37" y="68"/>
                    <a:pt x="39" y="68"/>
                    <a:pt x="40" y="67"/>
                  </a:cubicBezTo>
                  <a:cubicBezTo>
                    <a:pt x="44" y="61"/>
                    <a:pt x="51" y="60"/>
                    <a:pt x="59" y="58"/>
                  </a:cubicBezTo>
                  <a:cubicBezTo>
                    <a:pt x="61" y="57"/>
                    <a:pt x="62" y="57"/>
                    <a:pt x="64" y="56"/>
                  </a:cubicBezTo>
                  <a:cubicBezTo>
                    <a:pt x="70" y="54"/>
                    <a:pt x="76" y="50"/>
                    <a:pt x="75"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0">
              <a:extLst>
                <a:ext uri="{FF2B5EF4-FFF2-40B4-BE49-F238E27FC236}">
                  <a16:creationId xmlns:a16="http://schemas.microsoft.com/office/drawing/2014/main" id="{17664C4D-0921-C357-560B-661E919A12B1}"/>
                </a:ext>
              </a:extLst>
            </p:cNvPr>
            <p:cNvSpPr>
              <a:spLocks noEditPoints="1"/>
            </p:cNvSpPr>
            <p:nvPr/>
          </p:nvSpPr>
          <p:spPr bwMode="auto">
            <a:xfrm>
              <a:off x="5238" y="1813"/>
              <a:ext cx="174" cy="175"/>
            </a:xfrm>
            <a:custGeom>
              <a:avLst/>
              <a:gdLst>
                <a:gd name="T0" fmla="*/ 46 w 92"/>
                <a:gd name="T1" fmla="*/ 85 h 92"/>
                <a:gd name="T2" fmla="*/ 7 w 92"/>
                <a:gd name="T3" fmla="*/ 46 h 92"/>
                <a:gd name="T4" fmla="*/ 46 w 92"/>
                <a:gd name="T5" fmla="*/ 7 h 92"/>
                <a:gd name="T6" fmla="*/ 85 w 92"/>
                <a:gd name="T7" fmla="*/ 46 h 92"/>
                <a:gd name="T8" fmla="*/ 46 w 92"/>
                <a:gd name="T9" fmla="*/ 85 h 92"/>
                <a:gd name="T10" fmla="*/ 46 w 92"/>
                <a:gd name="T11" fmla="*/ 0 h 92"/>
                <a:gd name="T12" fmla="*/ 0 w 92"/>
                <a:gd name="T13" fmla="*/ 46 h 92"/>
                <a:gd name="T14" fmla="*/ 46 w 92"/>
                <a:gd name="T15" fmla="*/ 92 h 92"/>
                <a:gd name="T16" fmla="*/ 92 w 92"/>
                <a:gd name="T17" fmla="*/ 46 h 92"/>
                <a:gd name="T18" fmla="*/ 46 w 92"/>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85"/>
                  </a:moveTo>
                  <a:cubicBezTo>
                    <a:pt x="24" y="85"/>
                    <a:pt x="7" y="67"/>
                    <a:pt x="7" y="46"/>
                  </a:cubicBezTo>
                  <a:cubicBezTo>
                    <a:pt x="7" y="24"/>
                    <a:pt x="24" y="7"/>
                    <a:pt x="46" y="7"/>
                  </a:cubicBezTo>
                  <a:cubicBezTo>
                    <a:pt x="68" y="7"/>
                    <a:pt x="85" y="24"/>
                    <a:pt x="85" y="46"/>
                  </a:cubicBezTo>
                  <a:cubicBezTo>
                    <a:pt x="85" y="67"/>
                    <a:pt x="68" y="85"/>
                    <a:pt x="46" y="85"/>
                  </a:cubicBezTo>
                  <a:close/>
                  <a:moveTo>
                    <a:pt x="46" y="0"/>
                  </a:moveTo>
                  <a:cubicBezTo>
                    <a:pt x="21" y="0"/>
                    <a:pt x="0" y="20"/>
                    <a:pt x="0" y="46"/>
                  </a:cubicBezTo>
                  <a:cubicBezTo>
                    <a:pt x="0" y="71"/>
                    <a:pt x="21" y="92"/>
                    <a:pt x="46" y="92"/>
                  </a:cubicBezTo>
                  <a:cubicBezTo>
                    <a:pt x="72" y="92"/>
                    <a:pt x="92" y="71"/>
                    <a:pt x="92" y="46"/>
                  </a:cubicBezTo>
                  <a:cubicBezTo>
                    <a:pt x="92" y="20"/>
                    <a:pt x="72" y="0"/>
                    <a:pt x="4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
              <a:extLst>
                <a:ext uri="{FF2B5EF4-FFF2-40B4-BE49-F238E27FC236}">
                  <a16:creationId xmlns:a16="http://schemas.microsoft.com/office/drawing/2014/main" id="{303AF44E-E97D-FE69-A6B4-85057A1D8690}"/>
                </a:ext>
              </a:extLst>
            </p:cNvPr>
            <p:cNvSpPr>
              <a:spLocks/>
            </p:cNvSpPr>
            <p:nvPr/>
          </p:nvSpPr>
          <p:spPr bwMode="auto">
            <a:xfrm>
              <a:off x="5321" y="1830"/>
              <a:ext cx="8" cy="17"/>
            </a:xfrm>
            <a:custGeom>
              <a:avLst/>
              <a:gdLst>
                <a:gd name="T0" fmla="*/ 2 w 4"/>
                <a:gd name="T1" fmla="*/ 9 h 9"/>
                <a:gd name="T2" fmla="*/ 4 w 4"/>
                <a:gd name="T3" fmla="*/ 7 h 9"/>
                <a:gd name="T4" fmla="*/ 4 w 4"/>
                <a:gd name="T5" fmla="*/ 2 h 9"/>
                <a:gd name="T6" fmla="*/ 2 w 4"/>
                <a:gd name="T7" fmla="*/ 0 h 9"/>
                <a:gd name="T8" fmla="*/ 0 w 4"/>
                <a:gd name="T9" fmla="*/ 2 h 9"/>
                <a:gd name="T10" fmla="*/ 0 w 4"/>
                <a:gd name="T11" fmla="*/ 7 h 9"/>
                <a:gd name="T12" fmla="*/ 2 w 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9"/>
                  </a:moveTo>
                  <a:cubicBezTo>
                    <a:pt x="3" y="9"/>
                    <a:pt x="4" y="8"/>
                    <a:pt x="4" y="7"/>
                  </a:cubicBezTo>
                  <a:cubicBezTo>
                    <a:pt x="4" y="2"/>
                    <a:pt x="4" y="2"/>
                    <a:pt x="4" y="2"/>
                  </a:cubicBezTo>
                  <a:cubicBezTo>
                    <a:pt x="4" y="1"/>
                    <a:pt x="3" y="0"/>
                    <a:pt x="2" y="0"/>
                  </a:cubicBezTo>
                  <a:cubicBezTo>
                    <a:pt x="1" y="0"/>
                    <a:pt x="0" y="1"/>
                    <a:pt x="0" y="2"/>
                  </a:cubicBezTo>
                  <a:cubicBezTo>
                    <a:pt x="0" y="7"/>
                    <a:pt x="0" y="7"/>
                    <a:pt x="0" y="7"/>
                  </a:cubicBezTo>
                  <a:cubicBezTo>
                    <a:pt x="0" y="8"/>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2">
              <a:extLst>
                <a:ext uri="{FF2B5EF4-FFF2-40B4-BE49-F238E27FC236}">
                  <a16:creationId xmlns:a16="http://schemas.microsoft.com/office/drawing/2014/main" id="{0518F889-0931-C2BB-54ED-5DBABA56928B}"/>
                </a:ext>
              </a:extLst>
            </p:cNvPr>
            <p:cNvSpPr>
              <a:spLocks/>
            </p:cNvSpPr>
            <p:nvPr/>
          </p:nvSpPr>
          <p:spPr bwMode="auto">
            <a:xfrm>
              <a:off x="5321" y="1952"/>
              <a:ext cx="8" cy="17"/>
            </a:xfrm>
            <a:custGeom>
              <a:avLst/>
              <a:gdLst>
                <a:gd name="T0" fmla="*/ 2 w 4"/>
                <a:gd name="T1" fmla="*/ 0 h 9"/>
                <a:gd name="T2" fmla="*/ 0 w 4"/>
                <a:gd name="T3" fmla="*/ 2 h 9"/>
                <a:gd name="T4" fmla="*/ 0 w 4"/>
                <a:gd name="T5" fmla="*/ 7 h 9"/>
                <a:gd name="T6" fmla="*/ 2 w 4"/>
                <a:gd name="T7" fmla="*/ 9 h 9"/>
                <a:gd name="T8" fmla="*/ 4 w 4"/>
                <a:gd name="T9" fmla="*/ 7 h 9"/>
                <a:gd name="T10" fmla="*/ 4 w 4"/>
                <a:gd name="T11" fmla="*/ 2 h 9"/>
                <a:gd name="T12" fmla="*/ 2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0"/>
                  </a:moveTo>
                  <a:cubicBezTo>
                    <a:pt x="1" y="0"/>
                    <a:pt x="0" y="1"/>
                    <a:pt x="0" y="2"/>
                  </a:cubicBezTo>
                  <a:cubicBezTo>
                    <a:pt x="0" y="7"/>
                    <a:pt x="0" y="7"/>
                    <a:pt x="0" y="7"/>
                  </a:cubicBezTo>
                  <a:cubicBezTo>
                    <a:pt x="0" y="8"/>
                    <a:pt x="1" y="9"/>
                    <a:pt x="2" y="9"/>
                  </a:cubicBezTo>
                  <a:cubicBezTo>
                    <a:pt x="3" y="9"/>
                    <a:pt x="4" y="8"/>
                    <a:pt x="4" y="7"/>
                  </a:cubicBezTo>
                  <a:cubicBezTo>
                    <a:pt x="4" y="2"/>
                    <a:pt x="4" y="2"/>
                    <a:pt x="4" y="2"/>
                  </a:cubicBezTo>
                  <a:cubicBezTo>
                    <a:pt x="4" y="1"/>
                    <a:pt x="3" y="0"/>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
              <a:extLst>
                <a:ext uri="{FF2B5EF4-FFF2-40B4-BE49-F238E27FC236}">
                  <a16:creationId xmlns:a16="http://schemas.microsoft.com/office/drawing/2014/main" id="{91C9982D-6FA8-CBBD-3D04-6B850B4885C8}"/>
                </a:ext>
              </a:extLst>
            </p:cNvPr>
            <p:cNvSpPr>
              <a:spLocks/>
            </p:cNvSpPr>
            <p:nvPr/>
          </p:nvSpPr>
          <p:spPr bwMode="auto">
            <a:xfrm>
              <a:off x="5255" y="1895"/>
              <a:ext cx="17" cy="9"/>
            </a:xfrm>
            <a:custGeom>
              <a:avLst/>
              <a:gdLst>
                <a:gd name="T0" fmla="*/ 7 w 9"/>
                <a:gd name="T1" fmla="*/ 0 h 5"/>
                <a:gd name="T2" fmla="*/ 3 w 9"/>
                <a:gd name="T3" fmla="*/ 0 h 5"/>
                <a:gd name="T4" fmla="*/ 0 w 9"/>
                <a:gd name="T5" fmla="*/ 3 h 5"/>
                <a:gd name="T6" fmla="*/ 3 w 9"/>
                <a:gd name="T7" fmla="*/ 5 h 5"/>
                <a:gd name="T8" fmla="*/ 7 w 9"/>
                <a:gd name="T9" fmla="*/ 5 h 5"/>
                <a:gd name="T10" fmla="*/ 9 w 9"/>
                <a:gd name="T11" fmla="*/ 3 h 5"/>
                <a:gd name="T12" fmla="*/ 7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7" y="0"/>
                  </a:moveTo>
                  <a:cubicBezTo>
                    <a:pt x="3" y="0"/>
                    <a:pt x="3" y="0"/>
                    <a:pt x="3" y="0"/>
                  </a:cubicBezTo>
                  <a:cubicBezTo>
                    <a:pt x="1" y="0"/>
                    <a:pt x="0" y="1"/>
                    <a:pt x="0" y="3"/>
                  </a:cubicBezTo>
                  <a:cubicBezTo>
                    <a:pt x="0" y="4"/>
                    <a:pt x="1" y="5"/>
                    <a:pt x="3" y="5"/>
                  </a:cubicBezTo>
                  <a:cubicBezTo>
                    <a:pt x="7" y="5"/>
                    <a:pt x="7" y="5"/>
                    <a:pt x="7" y="5"/>
                  </a:cubicBezTo>
                  <a:cubicBezTo>
                    <a:pt x="8" y="5"/>
                    <a:pt x="9" y="4"/>
                    <a:pt x="9" y="3"/>
                  </a:cubicBezTo>
                  <a:cubicBezTo>
                    <a:pt x="9" y="1"/>
                    <a:pt x="8"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4">
              <a:extLst>
                <a:ext uri="{FF2B5EF4-FFF2-40B4-BE49-F238E27FC236}">
                  <a16:creationId xmlns:a16="http://schemas.microsoft.com/office/drawing/2014/main" id="{AFF89505-22C1-B136-EE23-B2DAC442ABE1}"/>
                </a:ext>
              </a:extLst>
            </p:cNvPr>
            <p:cNvSpPr>
              <a:spLocks/>
            </p:cNvSpPr>
            <p:nvPr/>
          </p:nvSpPr>
          <p:spPr bwMode="auto">
            <a:xfrm>
              <a:off x="5378" y="1895"/>
              <a:ext cx="17" cy="9"/>
            </a:xfrm>
            <a:custGeom>
              <a:avLst/>
              <a:gdLst>
                <a:gd name="T0" fmla="*/ 7 w 9"/>
                <a:gd name="T1" fmla="*/ 0 h 5"/>
                <a:gd name="T2" fmla="*/ 2 w 9"/>
                <a:gd name="T3" fmla="*/ 0 h 5"/>
                <a:gd name="T4" fmla="*/ 0 w 9"/>
                <a:gd name="T5" fmla="*/ 3 h 5"/>
                <a:gd name="T6" fmla="*/ 2 w 9"/>
                <a:gd name="T7" fmla="*/ 5 h 5"/>
                <a:gd name="T8" fmla="*/ 7 w 9"/>
                <a:gd name="T9" fmla="*/ 5 h 5"/>
                <a:gd name="T10" fmla="*/ 9 w 9"/>
                <a:gd name="T11" fmla="*/ 3 h 5"/>
                <a:gd name="T12" fmla="*/ 7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7" y="0"/>
                  </a:moveTo>
                  <a:cubicBezTo>
                    <a:pt x="2" y="0"/>
                    <a:pt x="2" y="0"/>
                    <a:pt x="2" y="0"/>
                  </a:cubicBezTo>
                  <a:cubicBezTo>
                    <a:pt x="1" y="0"/>
                    <a:pt x="0" y="1"/>
                    <a:pt x="0" y="3"/>
                  </a:cubicBezTo>
                  <a:cubicBezTo>
                    <a:pt x="0" y="4"/>
                    <a:pt x="1" y="5"/>
                    <a:pt x="2" y="5"/>
                  </a:cubicBezTo>
                  <a:cubicBezTo>
                    <a:pt x="7" y="5"/>
                    <a:pt x="7" y="5"/>
                    <a:pt x="7" y="5"/>
                  </a:cubicBezTo>
                  <a:cubicBezTo>
                    <a:pt x="8" y="5"/>
                    <a:pt x="9" y="4"/>
                    <a:pt x="9" y="3"/>
                  </a:cubicBezTo>
                  <a:cubicBezTo>
                    <a:pt x="9" y="1"/>
                    <a:pt x="8"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5">
              <a:extLst>
                <a:ext uri="{FF2B5EF4-FFF2-40B4-BE49-F238E27FC236}">
                  <a16:creationId xmlns:a16="http://schemas.microsoft.com/office/drawing/2014/main" id="{7B983453-8E1A-6F9C-6CE3-41E364E0B236}"/>
                </a:ext>
              </a:extLst>
            </p:cNvPr>
            <p:cNvSpPr>
              <a:spLocks/>
            </p:cNvSpPr>
            <p:nvPr/>
          </p:nvSpPr>
          <p:spPr bwMode="auto">
            <a:xfrm>
              <a:off x="5278" y="1859"/>
              <a:ext cx="62" cy="81"/>
            </a:xfrm>
            <a:custGeom>
              <a:avLst/>
              <a:gdLst>
                <a:gd name="T0" fmla="*/ 27 w 33"/>
                <a:gd name="T1" fmla="*/ 17 h 43"/>
                <a:gd name="T2" fmla="*/ 27 w 33"/>
                <a:gd name="T3" fmla="*/ 2 h 43"/>
                <a:gd name="T4" fmla="*/ 25 w 33"/>
                <a:gd name="T5" fmla="*/ 0 h 43"/>
                <a:gd name="T6" fmla="*/ 23 w 33"/>
                <a:gd name="T7" fmla="*/ 2 h 43"/>
                <a:gd name="T8" fmla="*/ 23 w 33"/>
                <a:gd name="T9" fmla="*/ 17 h 43"/>
                <a:gd name="T10" fmla="*/ 20 w 33"/>
                <a:gd name="T11" fmla="*/ 24 h 43"/>
                <a:gd name="T12" fmla="*/ 1 w 33"/>
                <a:gd name="T13" fmla="*/ 38 h 43"/>
                <a:gd name="T14" fmla="*/ 1 w 33"/>
                <a:gd name="T15" fmla="*/ 42 h 43"/>
                <a:gd name="T16" fmla="*/ 4 w 33"/>
                <a:gd name="T17" fmla="*/ 42 h 43"/>
                <a:gd name="T18" fmla="*/ 24 w 33"/>
                <a:gd name="T19" fmla="*/ 26 h 43"/>
                <a:gd name="T20" fmla="*/ 27 w 33"/>
                <a:gd name="T2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3">
                  <a:moveTo>
                    <a:pt x="27" y="17"/>
                  </a:moveTo>
                  <a:cubicBezTo>
                    <a:pt x="27" y="2"/>
                    <a:pt x="27" y="2"/>
                    <a:pt x="27" y="2"/>
                  </a:cubicBezTo>
                  <a:cubicBezTo>
                    <a:pt x="27" y="1"/>
                    <a:pt x="26" y="0"/>
                    <a:pt x="25" y="0"/>
                  </a:cubicBezTo>
                  <a:cubicBezTo>
                    <a:pt x="24" y="0"/>
                    <a:pt x="23" y="1"/>
                    <a:pt x="23" y="2"/>
                  </a:cubicBezTo>
                  <a:cubicBezTo>
                    <a:pt x="23" y="17"/>
                    <a:pt x="23" y="17"/>
                    <a:pt x="23" y="17"/>
                  </a:cubicBezTo>
                  <a:cubicBezTo>
                    <a:pt x="20" y="18"/>
                    <a:pt x="19" y="21"/>
                    <a:pt x="20" y="24"/>
                  </a:cubicBezTo>
                  <a:cubicBezTo>
                    <a:pt x="1" y="38"/>
                    <a:pt x="1" y="38"/>
                    <a:pt x="1" y="38"/>
                  </a:cubicBezTo>
                  <a:cubicBezTo>
                    <a:pt x="0" y="39"/>
                    <a:pt x="0" y="41"/>
                    <a:pt x="1" y="42"/>
                  </a:cubicBezTo>
                  <a:cubicBezTo>
                    <a:pt x="2" y="43"/>
                    <a:pt x="3" y="43"/>
                    <a:pt x="4" y="42"/>
                  </a:cubicBezTo>
                  <a:cubicBezTo>
                    <a:pt x="24" y="26"/>
                    <a:pt x="24" y="26"/>
                    <a:pt x="24" y="26"/>
                  </a:cubicBezTo>
                  <a:cubicBezTo>
                    <a:pt x="30" y="28"/>
                    <a:pt x="33" y="19"/>
                    <a:pt x="27"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8">
              <a:extLst>
                <a:ext uri="{FF2B5EF4-FFF2-40B4-BE49-F238E27FC236}">
                  <a16:creationId xmlns:a16="http://schemas.microsoft.com/office/drawing/2014/main" id="{D2C9ADD3-0331-43B5-AAFB-69E305F1667E}"/>
                </a:ext>
              </a:extLst>
            </p:cNvPr>
            <p:cNvSpPr>
              <a:spLocks/>
            </p:cNvSpPr>
            <p:nvPr/>
          </p:nvSpPr>
          <p:spPr bwMode="auto">
            <a:xfrm>
              <a:off x="5020" y="1168"/>
              <a:ext cx="89" cy="40"/>
            </a:xfrm>
            <a:custGeom>
              <a:avLst/>
              <a:gdLst>
                <a:gd name="T0" fmla="*/ 34 w 47"/>
                <a:gd name="T1" fmla="*/ 21 h 21"/>
                <a:gd name="T2" fmla="*/ 34 w 47"/>
                <a:gd name="T3" fmla="*/ 21 h 21"/>
                <a:gd name="T4" fmla="*/ 41 w 47"/>
                <a:gd name="T5" fmla="*/ 10 h 21"/>
                <a:gd name="T6" fmla="*/ 23 w 47"/>
                <a:gd name="T7" fmla="*/ 0 h 21"/>
                <a:gd name="T8" fmla="*/ 4 w 47"/>
                <a:gd name="T9" fmla="*/ 10 h 21"/>
                <a:gd name="T10" fmla="*/ 12 w 47"/>
                <a:gd name="T11" fmla="*/ 21 h 21"/>
                <a:gd name="T12" fmla="*/ 12 w 47"/>
                <a:gd name="T13" fmla="*/ 21 h 21"/>
                <a:gd name="T14" fmla="*/ 34 w 47"/>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4" y="21"/>
                  </a:moveTo>
                  <a:cubicBezTo>
                    <a:pt x="34" y="21"/>
                    <a:pt x="34" y="21"/>
                    <a:pt x="34" y="21"/>
                  </a:cubicBezTo>
                  <a:cubicBezTo>
                    <a:pt x="36" y="18"/>
                    <a:pt x="39" y="15"/>
                    <a:pt x="41" y="10"/>
                  </a:cubicBezTo>
                  <a:cubicBezTo>
                    <a:pt x="47" y="0"/>
                    <a:pt x="33" y="0"/>
                    <a:pt x="23" y="0"/>
                  </a:cubicBezTo>
                  <a:cubicBezTo>
                    <a:pt x="13" y="0"/>
                    <a:pt x="0" y="0"/>
                    <a:pt x="4" y="10"/>
                  </a:cubicBezTo>
                  <a:cubicBezTo>
                    <a:pt x="7" y="15"/>
                    <a:pt x="9" y="18"/>
                    <a:pt x="12" y="21"/>
                  </a:cubicBezTo>
                  <a:cubicBezTo>
                    <a:pt x="12" y="21"/>
                    <a:pt x="12" y="21"/>
                    <a:pt x="12" y="21"/>
                  </a:cubicBezTo>
                  <a:cubicBezTo>
                    <a:pt x="34" y="21"/>
                    <a:pt x="34" y="21"/>
                    <a:pt x="34"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0">
              <a:extLst>
                <a:ext uri="{FF2B5EF4-FFF2-40B4-BE49-F238E27FC236}">
                  <a16:creationId xmlns:a16="http://schemas.microsoft.com/office/drawing/2014/main" id="{D54FE12F-21D2-6EF4-995D-A52EFAAABA13}"/>
                </a:ext>
              </a:extLst>
            </p:cNvPr>
            <p:cNvSpPr>
              <a:spLocks noEditPoints="1"/>
            </p:cNvSpPr>
            <p:nvPr/>
          </p:nvSpPr>
          <p:spPr bwMode="auto">
            <a:xfrm>
              <a:off x="2587" y="968"/>
              <a:ext cx="150" cy="147"/>
            </a:xfrm>
            <a:custGeom>
              <a:avLst/>
              <a:gdLst>
                <a:gd name="T0" fmla="*/ 39 w 79"/>
                <a:gd name="T1" fmla="*/ 32 h 78"/>
                <a:gd name="T2" fmla="*/ 4 w 79"/>
                <a:gd name="T3" fmla="*/ 21 h 78"/>
                <a:gd name="T4" fmla="*/ 75 w 79"/>
                <a:gd name="T5" fmla="*/ 20 h 78"/>
                <a:gd name="T6" fmla="*/ 77 w 79"/>
                <a:gd name="T7" fmla="*/ 36 h 78"/>
                <a:gd name="T8" fmla="*/ 1 w 79"/>
                <a:gd name="T9" fmla="*/ 36 h 78"/>
                <a:gd name="T10" fmla="*/ 39 w 79"/>
                <a:gd name="T11" fmla="*/ 39 h 78"/>
                <a:gd name="T12" fmla="*/ 77 w 79"/>
                <a:gd name="T13" fmla="*/ 36 h 78"/>
                <a:gd name="T14" fmla="*/ 39 w 79"/>
                <a:gd name="T15" fmla="*/ 58 h 78"/>
                <a:gd name="T16" fmla="*/ 4 w 79"/>
                <a:gd name="T17" fmla="*/ 46 h 78"/>
                <a:gd name="T18" fmla="*/ 75 w 79"/>
                <a:gd name="T19" fmla="*/ 46 h 78"/>
                <a:gd name="T20" fmla="*/ 77 w 79"/>
                <a:gd name="T21" fmla="*/ 62 h 78"/>
                <a:gd name="T22" fmla="*/ 1 w 79"/>
                <a:gd name="T23" fmla="*/ 62 h 78"/>
                <a:gd name="T24" fmla="*/ 39 w 79"/>
                <a:gd name="T25" fmla="*/ 65 h 78"/>
                <a:gd name="T26" fmla="*/ 77 w 79"/>
                <a:gd name="T27" fmla="*/ 62 h 78"/>
                <a:gd name="T28" fmla="*/ 77 w 79"/>
                <a:gd name="T29" fmla="*/ 11 h 78"/>
                <a:gd name="T30" fmla="*/ 1 w 79"/>
                <a:gd name="T31" fmla="*/ 11 h 78"/>
                <a:gd name="T32" fmla="*/ 79 w 79"/>
                <a:gd name="T33" fmla="*/ 16 h 78"/>
                <a:gd name="T34" fmla="*/ 39 w 79"/>
                <a:gd name="T35" fmla="*/ 0 h 78"/>
                <a:gd name="T36" fmla="*/ 0 w 79"/>
                <a:gd name="T37" fmla="*/ 16 h 78"/>
                <a:gd name="T38" fmla="*/ 0 w 79"/>
                <a:gd name="T39" fmla="*/ 24 h 78"/>
                <a:gd name="T40" fmla="*/ 2 w 79"/>
                <a:gd name="T41" fmla="*/ 33 h 78"/>
                <a:gd name="T42" fmla="*/ 0 w 79"/>
                <a:gd name="T43" fmla="*/ 41 h 78"/>
                <a:gd name="T44" fmla="*/ 0 w 79"/>
                <a:gd name="T45" fmla="*/ 49 h 78"/>
                <a:gd name="T46" fmla="*/ 2 w 79"/>
                <a:gd name="T47" fmla="*/ 58 h 78"/>
                <a:gd name="T48" fmla="*/ 0 w 79"/>
                <a:gd name="T49" fmla="*/ 67 h 78"/>
                <a:gd name="T50" fmla="*/ 79 w 79"/>
                <a:gd name="T51" fmla="*/ 67 h 78"/>
                <a:gd name="T52" fmla="*/ 76 w 79"/>
                <a:gd name="T53" fmla="*/ 58 h 78"/>
                <a:gd name="T54" fmla="*/ 79 w 79"/>
                <a:gd name="T55" fmla="*/ 49 h 78"/>
                <a:gd name="T56" fmla="*/ 79 w 79"/>
                <a:gd name="T57" fmla="*/ 41 h 78"/>
                <a:gd name="T58" fmla="*/ 76 w 79"/>
                <a:gd name="T59" fmla="*/ 32 h 78"/>
                <a:gd name="T60" fmla="*/ 79 w 79"/>
                <a:gd name="T61" fmla="*/ 24 h 78"/>
                <a:gd name="T62" fmla="*/ 79 w 79"/>
                <a:gd name="T63"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78">
                  <a:moveTo>
                    <a:pt x="77" y="24"/>
                  </a:moveTo>
                  <a:cubicBezTo>
                    <a:pt x="77" y="28"/>
                    <a:pt x="62" y="32"/>
                    <a:pt x="39" y="32"/>
                  </a:cubicBezTo>
                  <a:cubicBezTo>
                    <a:pt x="17" y="32"/>
                    <a:pt x="1" y="28"/>
                    <a:pt x="1" y="24"/>
                  </a:cubicBezTo>
                  <a:cubicBezTo>
                    <a:pt x="1" y="23"/>
                    <a:pt x="2" y="22"/>
                    <a:pt x="4" y="21"/>
                  </a:cubicBezTo>
                  <a:cubicBezTo>
                    <a:pt x="11" y="24"/>
                    <a:pt x="25" y="26"/>
                    <a:pt x="39" y="26"/>
                  </a:cubicBezTo>
                  <a:cubicBezTo>
                    <a:pt x="53" y="26"/>
                    <a:pt x="68" y="24"/>
                    <a:pt x="75" y="20"/>
                  </a:cubicBezTo>
                  <a:cubicBezTo>
                    <a:pt x="76" y="21"/>
                    <a:pt x="77" y="23"/>
                    <a:pt x="77" y="24"/>
                  </a:cubicBezTo>
                  <a:close/>
                  <a:moveTo>
                    <a:pt x="77" y="36"/>
                  </a:moveTo>
                  <a:cubicBezTo>
                    <a:pt x="77" y="41"/>
                    <a:pt x="62" y="45"/>
                    <a:pt x="39" y="45"/>
                  </a:cubicBezTo>
                  <a:cubicBezTo>
                    <a:pt x="17" y="45"/>
                    <a:pt x="1" y="41"/>
                    <a:pt x="1" y="36"/>
                  </a:cubicBezTo>
                  <a:cubicBezTo>
                    <a:pt x="1" y="35"/>
                    <a:pt x="2" y="34"/>
                    <a:pt x="4" y="33"/>
                  </a:cubicBezTo>
                  <a:cubicBezTo>
                    <a:pt x="11" y="37"/>
                    <a:pt x="25" y="39"/>
                    <a:pt x="39" y="39"/>
                  </a:cubicBezTo>
                  <a:cubicBezTo>
                    <a:pt x="53" y="39"/>
                    <a:pt x="68" y="37"/>
                    <a:pt x="75" y="33"/>
                  </a:cubicBezTo>
                  <a:cubicBezTo>
                    <a:pt x="76" y="34"/>
                    <a:pt x="77" y="35"/>
                    <a:pt x="77" y="36"/>
                  </a:cubicBezTo>
                  <a:close/>
                  <a:moveTo>
                    <a:pt x="77" y="49"/>
                  </a:moveTo>
                  <a:cubicBezTo>
                    <a:pt x="77" y="53"/>
                    <a:pt x="62" y="58"/>
                    <a:pt x="39" y="58"/>
                  </a:cubicBezTo>
                  <a:cubicBezTo>
                    <a:pt x="17" y="58"/>
                    <a:pt x="1" y="53"/>
                    <a:pt x="1" y="49"/>
                  </a:cubicBezTo>
                  <a:cubicBezTo>
                    <a:pt x="1" y="48"/>
                    <a:pt x="2" y="47"/>
                    <a:pt x="4" y="46"/>
                  </a:cubicBezTo>
                  <a:cubicBezTo>
                    <a:pt x="11" y="50"/>
                    <a:pt x="25" y="52"/>
                    <a:pt x="39" y="52"/>
                  </a:cubicBezTo>
                  <a:cubicBezTo>
                    <a:pt x="53" y="52"/>
                    <a:pt x="68" y="50"/>
                    <a:pt x="75" y="46"/>
                  </a:cubicBezTo>
                  <a:cubicBezTo>
                    <a:pt x="76" y="47"/>
                    <a:pt x="77" y="48"/>
                    <a:pt x="77" y="49"/>
                  </a:cubicBezTo>
                  <a:close/>
                  <a:moveTo>
                    <a:pt x="77" y="62"/>
                  </a:moveTo>
                  <a:cubicBezTo>
                    <a:pt x="77" y="66"/>
                    <a:pt x="62" y="71"/>
                    <a:pt x="39" y="71"/>
                  </a:cubicBezTo>
                  <a:cubicBezTo>
                    <a:pt x="17" y="71"/>
                    <a:pt x="1" y="66"/>
                    <a:pt x="1" y="62"/>
                  </a:cubicBezTo>
                  <a:cubicBezTo>
                    <a:pt x="1" y="61"/>
                    <a:pt x="2" y="60"/>
                    <a:pt x="4" y="59"/>
                  </a:cubicBezTo>
                  <a:cubicBezTo>
                    <a:pt x="11" y="63"/>
                    <a:pt x="25" y="65"/>
                    <a:pt x="39" y="65"/>
                  </a:cubicBezTo>
                  <a:cubicBezTo>
                    <a:pt x="53" y="65"/>
                    <a:pt x="68" y="63"/>
                    <a:pt x="75" y="59"/>
                  </a:cubicBezTo>
                  <a:cubicBezTo>
                    <a:pt x="76" y="60"/>
                    <a:pt x="77" y="61"/>
                    <a:pt x="77" y="62"/>
                  </a:cubicBezTo>
                  <a:close/>
                  <a:moveTo>
                    <a:pt x="39" y="2"/>
                  </a:moveTo>
                  <a:cubicBezTo>
                    <a:pt x="62" y="2"/>
                    <a:pt x="77" y="6"/>
                    <a:pt x="77" y="11"/>
                  </a:cubicBezTo>
                  <a:cubicBezTo>
                    <a:pt x="77" y="15"/>
                    <a:pt x="62" y="20"/>
                    <a:pt x="39" y="20"/>
                  </a:cubicBezTo>
                  <a:cubicBezTo>
                    <a:pt x="17" y="20"/>
                    <a:pt x="1" y="15"/>
                    <a:pt x="1" y="11"/>
                  </a:cubicBezTo>
                  <a:cubicBezTo>
                    <a:pt x="1" y="6"/>
                    <a:pt x="17" y="2"/>
                    <a:pt x="39" y="2"/>
                  </a:cubicBezTo>
                  <a:close/>
                  <a:moveTo>
                    <a:pt x="79" y="16"/>
                  </a:moveTo>
                  <a:cubicBezTo>
                    <a:pt x="79" y="11"/>
                    <a:pt x="79" y="11"/>
                    <a:pt x="79" y="11"/>
                  </a:cubicBezTo>
                  <a:cubicBezTo>
                    <a:pt x="79" y="4"/>
                    <a:pt x="58" y="0"/>
                    <a:pt x="39" y="0"/>
                  </a:cubicBezTo>
                  <a:cubicBezTo>
                    <a:pt x="20" y="0"/>
                    <a:pt x="0" y="4"/>
                    <a:pt x="0" y="11"/>
                  </a:cubicBezTo>
                  <a:cubicBezTo>
                    <a:pt x="0" y="16"/>
                    <a:pt x="0" y="16"/>
                    <a:pt x="0" y="16"/>
                  </a:cubicBezTo>
                  <a:cubicBezTo>
                    <a:pt x="0" y="17"/>
                    <a:pt x="1" y="18"/>
                    <a:pt x="2" y="20"/>
                  </a:cubicBezTo>
                  <a:cubicBezTo>
                    <a:pt x="1" y="21"/>
                    <a:pt x="0" y="22"/>
                    <a:pt x="0" y="24"/>
                  </a:cubicBezTo>
                  <a:cubicBezTo>
                    <a:pt x="0" y="29"/>
                    <a:pt x="0" y="29"/>
                    <a:pt x="0" y="29"/>
                  </a:cubicBezTo>
                  <a:cubicBezTo>
                    <a:pt x="0" y="30"/>
                    <a:pt x="1" y="31"/>
                    <a:pt x="2" y="33"/>
                  </a:cubicBezTo>
                  <a:cubicBezTo>
                    <a:pt x="1" y="34"/>
                    <a:pt x="0" y="35"/>
                    <a:pt x="0" y="36"/>
                  </a:cubicBezTo>
                  <a:cubicBezTo>
                    <a:pt x="0" y="41"/>
                    <a:pt x="0" y="41"/>
                    <a:pt x="0" y="41"/>
                  </a:cubicBezTo>
                  <a:cubicBezTo>
                    <a:pt x="0" y="43"/>
                    <a:pt x="1" y="44"/>
                    <a:pt x="2" y="45"/>
                  </a:cubicBezTo>
                  <a:cubicBezTo>
                    <a:pt x="1" y="47"/>
                    <a:pt x="0" y="48"/>
                    <a:pt x="0" y="49"/>
                  </a:cubicBezTo>
                  <a:cubicBezTo>
                    <a:pt x="0" y="54"/>
                    <a:pt x="0" y="54"/>
                    <a:pt x="0" y="54"/>
                  </a:cubicBezTo>
                  <a:cubicBezTo>
                    <a:pt x="0" y="56"/>
                    <a:pt x="1" y="57"/>
                    <a:pt x="2" y="58"/>
                  </a:cubicBezTo>
                  <a:cubicBezTo>
                    <a:pt x="1" y="59"/>
                    <a:pt x="0" y="61"/>
                    <a:pt x="0" y="62"/>
                  </a:cubicBezTo>
                  <a:cubicBezTo>
                    <a:pt x="0" y="67"/>
                    <a:pt x="0" y="67"/>
                    <a:pt x="0" y="67"/>
                  </a:cubicBezTo>
                  <a:cubicBezTo>
                    <a:pt x="0" y="74"/>
                    <a:pt x="20" y="78"/>
                    <a:pt x="39" y="78"/>
                  </a:cubicBezTo>
                  <a:cubicBezTo>
                    <a:pt x="58" y="78"/>
                    <a:pt x="79" y="74"/>
                    <a:pt x="79" y="67"/>
                  </a:cubicBezTo>
                  <a:cubicBezTo>
                    <a:pt x="79" y="62"/>
                    <a:pt x="79" y="62"/>
                    <a:pt x="79" y="62"/>
                  </a:cubicBezTo>
                  <a:cubicBezTo>
                    <a:pt x="79" y="61"/>
                    <a:pt x="78" y="59"/>
                    <a:pt x="76" y="58"/>
                  </a:cubicBezTo>
                  <a:cubicBezTo>
                    <a:pt x="78" y="57"/>
                    <a:pt x="79" y="56"/>
                    <a:pt x="79" y="54"/>
                  </a:cubicBezTo>
                  <a:cubicBezTo>
                    <a:pt x="79" y="49"/>
                    <a:pt x="79" y="49"/>
                    <a:pt x="79" y="49"/>
                  </a:cubicBezTo>
                  <a:cubicBezTo>
                    <a:pt x="79" y="48"/>
                    <a:pt x="78" y="47"/>
                    <a:pt x="76" y="45"/>
                  </a:cubicBezTo>
                  <a:cubicBezTo>
                    <a:pt x="78" y="44"/>
                    <a:pt x="79" y="43"/>
                    <a:pt x="79" y="41"/>
                  </a:cubicBezTo>
                  <a:cubicBezTo>
                    <a:pt x="79" y="36"/>
                    <a:pt x="79" y="36"/>
                    <a:pt x="79" y="36"/>
                  </a:cubicBezTo>
                  <a:cubicBezTo>
                    <a:pt x="79" y="35"/>
                    <a:pt x="78" y="34"/>
                    <a:pt x="76" y="32"/>
                  </a:cubicBezTo>
                  <a:cubicBezTo>
                    <a:pt x="78" y="31"/>
                    <a:pt x="79" y="30"/>
                    <a:pt x="79" y="29"/>
                  </a:cubicBezTo>
                  <a:cubicBezTo>
                    <a:pt x="79" y="24"/>
                    <a:pt x="79" y="24"/>
                    <a:pt x="79" y="24"/>
                  </a:cubicBezTo>
                  <a:cubicBezTo>
                    <a:pt x="79" y="22"/>
                    <a:pt x="78" y="21"/>
                    <a:pt x="76" y="20"/>
                  </a:cubicBezTo>
                  <a:cubicBezTo>
                    <a:pt x="78" y="18"/>
                    <a:pt x="79" y="17"/>
                    <a:pt x="79"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Text Placeholder 51">
            <a:extLst>
              <a:ext uri="{FF2B5EF4-FFF2-40B4-BE49-F238E27FC236}">
                <a16:creationId xmlns:a16="http://schemas.microsoft.com/office/drawing/2014/main" id="{174331FE-DCC3-971B-4F11-A4D14962B85D}"/>
              </a:ext>
            </a:extLst>
          </p:cNvPr>
          <p:cNvSpPr txBox="1">
            <a:spLocks/>
          </p:cNvSpPr>
          <p:nvPr/>
        </p:nvSpPr>
        <p:spPr>
          <a:xfrm>
            <a:off x="424502" y="3781913"/>
            <a:ext cx="2292720" cy="674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err="1">
                <a:solidFill>
                  <a:srgbClr val="F4CE71"/>
                </a:solidFill>
                <a:latin typeface="Times New Roman" panose="02020603050405020304" pitchFamily="18" charset="0"/>
                <a:cs typeface="Times New Roman" panose="02020603050405020304" pitchFamily="18" charset="0"/>
              </a:rPr>
              <a:t>Ishonch</a:t>
            </a:r>
            <a:r>
              <a:rPr lang="en-US" sz="1600" b="1" dirty="0">
                <a:solidFill>
                  <a:srgbClr val="F4CE71"/>
                </a:solidFill>
                <a:latin typeface="Times New Roman" panose="02020603050405020304" pitchFamily="18" charset="0"/>
                <a:cs typeface="Times New Roman" panose="02020603050405020304" pitchFamily="18" charset="0"/>
              </a:rPr>
              <a:t> </a:t>
            </a:r>
            <a:r>
              <a:rPr lang="en-US" sz="1600" b="1" dirty="0" err="1">
                <a:solidFill>
                  <a:srgbClr val="F4CE71"/>
                </a:solidFill>
                <a:latin typeface="Times New Roman" panose="02020603050405020304" pitchFamily="18" charset="0"/>
                <a:cs typeface="Times New Roman" panose="02020603050405020304" pitchFamily="18" charset="0"/>
              </a:rPr>
              <a:t>telefoni</a:t>
            </a:r>
            <a:endParaRPr lang="en-US" sz="1600" b="1" dirty="0">
              <a:solidFill>
                <a:srgbClr val="F4CE71"/>
              </a:solidFill>
              <a:latin typeface="Times New Roman" panose="02020603050405020304" pitchFamily="18" charset="0"/>
              <a:cs typeface="Times New Roman" panose="02020603050405020304" pitchFamily="18" charset="0"/>
            </a:endParaRPr>
          </a:p>
          <a:p>
            <a:pPr marL="0" indent="0" algn="ctr">
              <a:buNone/>
            </a:pPr>
            <a:r>
              <a:rPr lang="en-US" sz="1600" b="1" i="1" dirty="0">
                <a:latin typeface="Times New Roman" panose="02020603050405020304" pitchFamily="18" charset="0"/>
                <a:cs typeface="Times New Roman" panose="02020603050405020304" pitchFamily="18" charset="0"/>
              </a:rPr>
              <a:t>0-800-120-8888</a:t>
            </a:r>
          </a:p>
        </p:txBody>
      </p:sp>
      <p:sp>
        <p:nvSpPr>
          <p:cNvPr id="58" name="Text Placeholder 51">
            <a:extLst>
              <a:ext uri="{FF2B5EF4-FFF2-40B4-BE49-F238E27FC236}">
                <a16:creationId xmlns:a16="http://schemas.microsoft.com/office/drawing/2014/main" id="{9304C4AC-22C3-6E20-6DFA-94FA21C763A3}"/>
              </a:ext>
            </a:extLst>
          </p:cNvPr>
          <p:cNvSpPr txBox="1">
            <a:spLocks/>
          </p:cNvSpPr>
          <p:nvPr/>
        </p:nvSpPr>
        <p:spPr>
          <a:xfrm>
            <a:off x="8961041" y="3238194"/>
            <a:ext cx="2943914" cy="7099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E4A9C9"/>
                </a:solidFill>
                <a:latin typeface="Times New Roman" panose="02020603050405020304" pitchFamily="18" charset="0"/>
                <a:cs typeface="Times New Roman" panose="02020603050405020304" pitchFamily="18" charset="0"/>
              </a:rPr>
              <a:t>Facebook</a:t>
            </a:r>
          </a:p>
          <a:p>
            <a:pPr marL="0" indent="0" algn="ctr">
              <a:buNone/>
            </a:pPr>
            <a:r>
              <a:rPr lang="en-US" sz="1600" b="1" i="1" dirty="0">
                <a:latin typeface="Times New Roman" panose="02020603050405020304" pitchFamily="18" charset="0"/>
                <a:cs typeface="Times New Roman" panose="02020603050405020304" pitchFamily="18" charset="0"/>
              </a:rPr>
              <a:t>https://www.facebook.com/sqbuz</a:t>
            </a:r>
          </a:p>
        </p:txBody>
      </p:sp>
      <p:sp>
        <p:nvSpPr>
          <p:cNvPr id="59" name="Text Placeholder 51">
            <a:extLst>
              <a:ext uri="{FF2B5EF4-FFF2-40B4-BE49-F238E27FC236}">
                <a16:creationId xmlns:a16="http://schemas.microsoft.com/office/drawing/2014/main" id="{A4337563-04FD-9338-FE0D-DF4B0948B700}"/>
              </a:ext>
            </a:extLst>
          </p:cNvPr>
          <p:cNvSpPr txBox="1">
            <a:spLocks/>
          </p:cNvSpPr>
          <p:nvPr/>
        </p:nvSpPr>
        <p:spPr>
          <a:xfrm>
            <a:off x="477834" y="2650905"/>
            <a:ext cx="2689888" cy="881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err="1">
                <a:solidFill>
                  <a:srgbClr val="DB3E4D"/>
                </a:solidFill>
                <a:latin typeface="Times New Roman" panose="02020603050405020304" pitchFamily="18" charset="0"/>
                <a:cs typeface="Times New Roman" panose="02020603050405020304" pitchFamily="18" charset="0"/>
              </a:rPr>
              <a:t>Rasmiy</a:t>
            </a:r>
            <a:r>
              <a:rPr lang="en-US" sz="1600" b="1" dirty="0">
                <a:solidFill>
                  <a:srgbClr val="DB3E4D"/>
                </a:solidFill>
                <a:latin typeface="Times New Roman" panose="02020603050405020304" pitchFamily="18" charset="0"/>
                <a:cs typeface="Times New Roman" panose="02020603050405020304" pitchFamily="18" charset="0"/>
              </a:rPr>
              <a:t> </a:t>
            </a:r>
            <a:r>
              <a:rPr lang="en-US" sz="1600" b="1" dirty="0" err="1">
                <a:solidFill>
                  <a:srgbClr val="DB3E4D"/>
                </a:solidFill>
                <a:latin typeface="Times New Roman" panose="02020603050405020304" pitchFamily="18" charset="0"/>
                <a:cs typeface="Times New Roman" panose="02020603050405020304" pitchFamily="18" charset="0"/>
              </a:rPr>
              <a:t>veb-sayt</a:t>
            </a:r>
            <a:endParaRPr lang="en-US" sz="1600" b="1" dirty="0">
              <a:solidFill>
                <a:srgbClr val="DB3E4D"/>
              </a:solidFill>
              <a:latin typeface="Times New Roman" panose="02020603050405020304" pitchFamily="18" charset="0"/>
              <a:cs typeface="Times New Roman" panose="02020603050405020304" pitchFamily="18" charset="0"/>
            </a:endParaRPr>
          </a:p>
          <a:p>
            <a:pPr marL="0" indent="0" algn="ctr">
              <a:buNone/>
            </a:pPr>
            <a:r>
              <a:rPr lang="uz-Cyrl-UZ" sz="1600" b="1" i="1" dirty="0">
                <a:latin typeface="Times New Roman" panose="02020603050405020304" pitchFamily="18" charset="0"/>
                <a:cs typeface="Times New Roman" panose="02020603050405020304" pitchFamily="18" charset="0"/>
              </a:rPr>
              <a:t>https://sqb.uz/uz/compliance-hotline/</a:t>
            </a:r>
            <a:endParaRPr lang="en-US" sz="1600" b="1" i="1" dirty="0">
              <a:latin typeface="Times New Roman" panose="02020603050405020304" pitchFamily="18" charset="0"/>
              <a:cs typeface="Times New Roman" panose="02020603050405020304" pitchFamily="18" charset="0"/>
            </a:endParaRPr>
          </a:p>
        </p:txBody>
      </p:sp>
      <p:sp>
        <p:nvSpPr>
          <p:cNvPr id="60" name="Text Placeholder 51">
            <a:extLst>
              <a:ext uri="{FF2B5EF4-FFF2-40B4-BE49-F238E27FC236}">
                <a16:creationId xmlns:a16="http://schemas.microsoft.com/office/drawing/2014/main" id="{0914A801-D3B2-22A1-DBD8-8EB1DD90FA69}"/>
              </a:ext>
            </a:extLst>
          </p:cNvPr>
          <p:cNvSpPr txBox="1">
            <a:spLocks/>
          </p:cNvSpPr>
          <p:nvPr/>
        </p:nvSpPr>
        <p:spPr>
          <a:xfrm>
            <a:off x="1583561" y="1718887"/>
            <a:ext cx="2292720" cy="713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accent2">
                    <a:lumMod val="75000"/>
                  </a:schemeClr>
                </a:solidFill>
                <a:latin typeface="Times New Roman" panose="02020603050405020304" pitchFamily="18" charset="0"/>
                <a:cs typeface="Times New Roman" panose="02020603050405020304" pitchFamily="18" charset="0"/>
              </a:rPr>
              <a:t>Telegram </a:t>
            </a:r>
            <a:r>
              <a:rPr lang="en-US" sz="1600" b="1" dirty="0" err="1">
                <a:solidFill>
                  <a:schemeClr val="accent2">
                    <a:lumMod val="75000"/>
                  </a:schemeClr>
                </a:solidFill>
                <a:latin typeface="Times New Roman" panose="02020603050405020304" pitchFamily="18" charset="0"/>
                <a:cs typeface="Times New Roman" panose="02020603050405020304" pitchFamily="18" charset="0"/>
              </a:rPr>
              <a:t>messenjeri</a:t>
            </a:r>
            <a:endParaRPr lang="en-US" sz="1600"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r>
              <a:rPr lang="en-US" sz="1600" b="1" i="1" dirty="0">
                <a:latin typeface="Times New Roman" panose="02020603050405020304" pitchFamily="18" charset="0"/>
                <a:cs typeface="Times New Roman" panose="02020603050405020304" pitchFamily="18" charset="0"/>
              </a:rPr>
              <a:t>@sqbantikor_bot</a:t>
            </a:r>
          </a:p>
        </p:txBody>
      </p:sp>
      <p:sp>
        <p:nvSpPr>
          <p:cNvPr id="61" name="Text Placeholder 51">
            <a:extLst>
              <a:ext uri="{FF2B5EF4-FFF2-40B4-BE49-F238E27FC236}">
                <a16:creationId xmlns:a16="http://schemas.microsoft.com/office/drawing/2014/main" id="{7A8439DA-52C4-E057-7072-6CC5AF21BB78}"/>
              </a:ext>
            </a:extLst>
          </p:cNvPr>
          <p:cNvSpPr txBox="1">
            <a:spLocks/>
          </p:cNvSpPr>
          <p:nvPr/>
        </p:nvSpPr>
        <p:spPr>
          <a:xfrm>
            <a:off x="8540355" y="2016918"/>
            <a:ext cx="2876036" cy="711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err="1">
                <a:solidFill>
                  <a:srgbClr val="36A692"/>
                </a:solidFill>
                <a:latin typeface="Times New Roman" panose="02020603050405020304" pitchFamily="18" charset="0"/>
                <a:cs typeface="Times New Roman" panose="02020603050405020304" pitchFamily="18" charset="0"/>
              </a:rPr>
              <a:t>Ichki</a:t>
            </a:r>
            <a:r>
              <a:rPr lang="en-US" sz="1600" b="1" dirty="0">
                <a:solidFill>
                  <a:srgbClr val="36A692"/>
                </a:solidFill>
                <a:latin typeface="Times New Roman" panose="02020603050405020304" pitchFamily="18" charset="0"/>
                <a:cs typeface="Times New Roman" panose="02020603050405020304" pitchFamily="18" charset="0"/>
              </a:rPr>
              <a:t> </a:t>
            </a:r>
            <a:r>
              <a:rPr lang="en-US" sz="1600" b="1" dirty="0" err="1">
                <a:solidFill>
                  <a:srgbClr val="36A692"/>
                </a:solidFill>
                <a:latin typeface="Times New Roman" panose="02020603050405020304" pitchFamily="18" charset="0"/>
                <a:cs typeface="Times New Roman" panose="02020603050405020304" pitchFamily="18" charset="0"/>
              </a:rPr>
              <a:t>veb-sayt</a:t>
            </a:r>
            <a:endParaRPr lang="en-US" sz="1600" b="1" dirty="0">
              <a:solidFill>
                <a:srgbClr val="36A692"/>
              </a:solidFill>
              <a:latin typeface="Times New Roman" panose="02020603050405020304" pitchFamily="18" charset="0"/>
              <a:cs typeface="Times New Roman" panose="02020603050405020304" pitchFamily="18" charset="0"/>
            </a:endParaRPr>
          </a:p>
          <a:p>
            <a:pPr marL="0" indent="0" algn="ctr">
              <a:buNone/>
            </a:pPr>
            <a:r>
              <a:rPr lang="en-US" sz="1600" b="1" i="1" dirty="0">
                <a:latin typeface="Times New Roman" panose="02020603050405020304" pitchFamily="18" charset="0"/>
                <a:cs typeface="Times New Roman" panose="02020603050405020304" pitchFamily="18" charset="0"/>
              </a:rPr>
              <a:t>https://myintranet.sqb.uz/xabar/</a:t>
            </a:r>
          </a:p>
        </p:txBody>
      </p:sp>
      <p:pic>
        <p:nvPicPr>
          <p:cNvPr id="62" name="Picture 4" descr="Telegram — Википедия">
            <a:extLst>
              <a:ext uri="{FF2B5EF4-FFF2-40B4-BE49-F238E27FC236}">
                <a16:creationId xmlns:a16="http://schemas.microsoft.com/office/drawing/2014/main" id="{379B6488-4AFB-7773-4219-FB08DEDFB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2844" y="1938917"/>
            <a:ext cx="516269" cy="5162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4" name="Freeform 25">
            <a:extLst>
              <a:ext uri="{FF2B5EF4-FFF2-40B4-BE49-F238E27FC236}">
                <a16:creationId xmlns:a16="http://schemas.microsoft.com/office/drawing/2014/main" id="{B44D26DD-6779-D1B8-03B5-CB8292A18CF8}"/>
              </a:ext>
            </a:extLst>
          </p:cNvPr>
          <p:cNvSpPr/>
          <p:nvPr/>
        </p:nvSpPr>
        <p:spPr>
          <a:xfrm>
            <a:off x="2991217" y="3852487"/>
            <a:ext cx="390553" cy="40483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66" name="Picture 2" descr="Профиль Facebook">
            <a:extLst>
              <a:ext uri="{FF2B5EF4-FFF2-40B4-BE49-F238E27FC236}">
                <a16:creationId xmlns:a16="http://schemas.microsoft.com/office/drawing/2014/main" id="{931A94A4-57A6-5684-AC5F-00F8FD7164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1100" y="3293910"/>
            <a:ext cx="555660" cy="5208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INTRANET. Global Network Connection Technology concept in the shape of polygonal sphere in wireframe hand. Intranet Business Corporate communication document management system dms. Vector illustration">
            <a:extLst>
              <a:ext uri="{FF2B5EF4-FFF2-40B4-BE49-F238E27FC236}">
                <a16:creationId xmlns:a16="http://schemas.microsoft.com/office/drawing/2014/main" id="{78F2B0B9-D68C-D1DA-D294-424B350BBA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680" t="25064" r="20173" b="33851"/>
          <a:stretch/>
        </p:blipFill>
        <p:spPr bwMode="auto">
          <a:xfrm>
            <a:off x="7812348" y="2315516"/>
            <a:ext cx="533391" cy="519538"/>
          </a:xfrm>
          <a:prstGeom prst="ellipse">
            <a:avLst/>
          </a:prstGeom>
          <a:noFill/>
          <a:extLst>
            <a:ext uri="{909E8E84-426E-40DD-AFC4-6F175D3DCCD1}">
              <a14:hiddenFill xmlns:a14="http://schemas.microsoft.com/office/drawing/2010/main">
                <a:solidFill>
                  <a:srgbClr val="FFFFFF"/>
                </a:solidFill>
              </a14:hiddenFill>
            </a:ext>
          </a:extLst>
        </p:spPr>
      </p:pic>
      <p:pic>
        <p:nvPicPr>
          <p:cNvPr id="6152" name="Picture 8" descr="Internet Logo Images – Browse 3,267,946 Stock Photos, Vectors, and Video |  Adobe Stock">
            <a:extLst>
              <a:ext uri="{FF2B5EF4-FFF2-40B4-BE49-F238E27FC236}">
                <a16:creationId xmlns:a16="http://schemas.microsoft.com/office/drawing/2014/main" id="{D725255D-C822-DDF1-899E-3769903B02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90" t="7878" r="17174" b="16520"/>
          <a:stretch/>
        </p:blipFill>
        <p:spPr bwMode="auto">
          <a:xfrm>
            <a:off x="3337539" y="2828647"/>
            <a:ext cx="564009" cy="51111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1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90B82-C2EA-9F0B-CBCA-218C553177E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311679-4F08-68B8-7C6C-59C6B525AF89}"/>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1900" b="1" dirty="0" err="1">
                <a:latin typeface="Times New Roman" panose="02020603050405020304" pitchFamily="18" charset="0"/>
                <a:cs typeface="Times New Roman" panose="02020603050405020304" pitchFamily="18" charset="0"/>
              </a:rPr>
              <a:t>Korrupsiyaga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oid</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huquqbuzarliklar</a:t>
            </a:r>
            <a:r>
              <a:rPr lang="uz-Cyrl-UZ"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hamda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manfaatlar</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to‘qnashuvi</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hollari</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bo‘yicha</a:t>
            </a:r>
            <a:r>
              <a:rPr lang="en-US" sz="1900" b="1" dirty="0">
                <a:latin typeface="Times New Roman" panose="02020603050405020304" pitchFamily="18" charset="0"/>
                <a:cs typeface="Times New Roman" panose="02020603050405020304" pitchFamily="18" charset="0"/>
              </a:rPr>
              <a:t> </a:t>
            </a:r>
            <a:br>
              <a:rPr lang="en-US" sz="1900" b="1" dirty="0">
                <a:latin typeface="Times New Roman" panose="02020603050405020304" pitchFamily="18" charset="0"/>
                <a:cs typeface="Times New Roman" panose="02020603050405020304" pitchFamily="18" charset="0"/>
              </a:rPr>
            </a:br>
            <a:r>
              <a:rPr lang="en-US" sz="1900" b="1" dirty="0" err="1">
                <a:latin typeface="Times New Roman" panose="02020603050405020304" pitchFamily="18" charset="0"/>
                <a:cs typeface="Times New Roman" panose="02020603050405020304" pitchFamily="18" charset="0"/>
              </a:rPr>
              <a:t>qonunchilikda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belgilangan</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javobgarlik</a:t>
            </a:r>
            <a:endParaRPr lang="ru-RU" sz="19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C3B7BB45-1DCC-B098-A73B-DF46ADCDF315}"/>
              </a:ext>
            </a:extLst>
          </p:cNvPr>
          <p:cNvSpPr>
            <a:spLocks noGrp="1"/>
          </p:cNvSpPr>
          <p:nvPr>
            <p:ph type="sldNum" sz="quarter" idx="12"/>
          </p:nvPr>
        </p:nvSpPr>
        <p:spPr>
          <a:xfrm>
            <a:off x="11691891" y="6436252"/>
            <a:ext cx="318862"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13</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25FF0866-A5C9-D9A6-CFEE-14254F05B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3917F521-162E-A05D-DC24-337F48E6C57A}"/>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16" name="Схема 15">
            <a:extLst>
              <a:ext uri="{FF2B5EF4-FFF2-40B4-BE49-F238E27FC236}">
                <a16:creationId xmlns:a16="http://schemas.microsoft.com/office/drawing/2014/main" id="{486A579C-F6A3-3225-21D5-8752DC546CBE}"/>
              </a:ext>
            </a:extLst>
          </p:cNvPr>
          <p:cNvGraphicFramePr/>
          <p:nvPr>
            <p:extLst>
              <p:ext uri="{D42A27DB-BD31-4B8C-83A1-F6EECF244321}">
                <p14:modId xmlns:p14="http://schemas.microsoft.com/office/powerpoint/2010/main" val="294841913"/>
              </p:ext>
            </p:extLst>
          </p:nvPr>
        </p:nvGraphicFramePr>
        <p:xfrm>
          <a:off x="221065" y="914401"/>
          <a:ext cx="7751083" cy="5442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Схема 16">
            <a:extLst>
              <a:ext uri="{FF2B5EF4-FFF2-40B4-BE49-F238E27FC236}">
                <a16:creationId xmlns:a16="http://schemas.microsoft.com/office/drawing/2014/main" id="{CDA22BA9-562D-03B9-3007-C59EF8218FAC}"/>
              </a:ext>
            </a:extLst>
          </p:cNvPr>
          <p:cNvGraphicFramePr/>
          <p:nvPr>
            <p:extLst>
              <p:ext uri="{D42A27DB-BD31-4B8C-83A1-F6EECF244321}">
                <p14:modId xmlns:p14="http://schemas.microsoft.com/office/powerpoint/2010/main" val="159695531"/>
              </p:ext>
            </p:extLst>
          </p:nvPr>
        </p:nvGraphicFramePr>
        <p:xfrm>
          <a:off x="8386374" y="3198171"/>
          <a:ext cx="3584561" cy="3158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Таблица 17">
            <a:extLst>
              <a:ext uri="{FF2B5EF4-FFF2-40B4-BE49-F238E27FC236}">
                <a16:creationId xmlns:a16="http://schemas.microsoft.com/office/drawing/2014/main" id="{6F5C4329-32A9-4EB9-EF1B-A4870316F89B}"/>
              </a:ext>
            </a:extLst>
          </p:cNvPr>
          <p:cNvGraphicFramePr>
            <a:graphicFrameLocks noGrp="1"/>
          </p:cNvGraphicFramePr>
          <p:nvPr>
            <p:extLst>
              <p:ext uri="{D42A27DB-BD31-4B8C-83A1-F6EECF244321}">
                <p14:modId xmlns:p14="http://schemas.microsoft.com/office/powerpoint/2010/main" val="2027232277"/>
              </p:ext>
            </p:extLst>
          </p:nvPr>
        </p:nvGraphicFramePr>
        <p:xfrm>
          <a:off x="2867486" y="631635"/>
          <a:ext cx="2317073" cy="304800"/>
        </p:xfrm>
        <a:graphic>
          <a:graphicData uri="http://schemas.openxmlformats.org/drawingml/2006/table">
            <a:tbl>
              <a:tblPr firstRow="1" bandRow="1">
                <a:effectLst>
                  <a:innerShdw blurRad="114300">
                    <a:prstClr val="black"/>
                  </a:innerShdw>
                </a:effectLst>
                <a:tableStyleId>{0660B408-B3CF-4A94-85FC-2B1E0A45F4A2}</a:tableStyleId>
              </a:tblPr>
              <a:tblGrid>
                <a:gridCol w="2317073">
                  <a:extLst>
                    <a:ext uri="{9D8B030D-6E8A-4147-A177-3AD203B41FA5}">
                      <a16:colId xmlns:a16="http://schemas.microsoft.com/office/drawing/2014/main" val="57371444"/>
                    </a:ext>
                  </a:extLst>
                </a:gridCol>
              </a:tblGrid>
              <a:tr h="300522">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JINOYAT KODEKSI</a:t>
                      </a:r>
                      <a:endParaRPr lang="ru-RU" sz="1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70073"/>
                  </a:ext>
                </a:extLst>
              </a:tr>
            </a:tbl>
          </a:graphicData>
        </a:graphic>
      </p:graphicFrame>
      <p:graphicFrame>
        <p:nvGraphicFramePr>
          <p:cNvPr id="19" name="Таблица 18">
            <a:extLst>
              <a:ext uri="{FF2B5EF4-FFF2-40B4-BE49-F238E27FC236}">
                <a16:creationId xmlns:a16="http://schemas.microsoft.com/office/drawing/2014/main" id="{BCCB43D5-926E-DB29-EE74-184D7EB8F133}"/>
              </a:ext>
            </a:extLst>
          </p:cNvPr>
          <p:cNvGraphicFramePr>
            <a:graphicFrameLocks noGrp="1"/>
          </p:cNvGraphicFramePr>
          <p:nvPr>
            <p:extLst>
              <p:ext uri="{D42A27DB-BD31-4B8C-83A1-F6EECF244321}">
                <p14:modId xmlns:p14="http://schemas.microsoft.com/office/powerpoint/2010/main" val="3785997006"/>
              </p:ext>
            </p:extLst>
          </p:nvPr>
        </p:nvGraphicFramePr>
        <p:xfrm>
          <a:off x="8970622" y="2553653"/>
          <a:ext cx="2511977" cy="518160"/>
        </p:xfrm>
        <a:graphic>
          <a:graphicData uri="http://schemas.openxmlformats.org/drawingml/2006/table">
            <a:tbl>
              <a:tblPr firstRow="1" bandRow="1">
                <a:effectLst>
                  <a:innerShdw blurRad="114300">
                    <a:prstClr val="black"/>
                  </a:innerShdw>
                </a:effectLst>
                <a:tableStyleId>{0660B408-B3CF-4A94-85FC-2B1E0A45F4A2}</a:tableStyleId>
              </a:tblPr>
              <a:tblGrid>
                <a:gridCol w="2511977">
                  <a:extLst>
                    <a:ext uri="{9D8B030D-6E8A-4147-A177-3AD203B41FA5}">
                      <a16:colId xmlns:a16="http://schemas.microsoft.com/office/drawing/2014/main" val="57371444"/>
                    </a:ext>
                  </a:extLst>
                </a:gridCol>
              </a:tblGrid>
              <a:tr h="300522">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MA’MURIY JAVOBGARLIK KODEKSI</a:t>
                      </a:r>
                      <a:endParaRPr lang="ru-RU" sz="1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70073"/>
                  </a:ext>
                </a:extLst>
              </a:tr>
            </a:tbl>
          </a:graphicData>
        </a:graphic>
      </p:graphicFrame>
      <p:pic>
        <p:nvPicPr>
          <p:cNvPr id="3100" name="Picture 28" descr="SUD.UZ">
            <a:extLst>
              <a:ext uri="{FF2B5EF4-FFF2-40B4-BE49-F238E27FC236}">
                <a16:creationId xmlns:a16="http://schemas.microsoft.com/office/drawing/2014/main" id="{13DA6186-2DF8-FD54-B2A3-0E51867F33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4331" y="631635"/>
            <a:ext cx="3584560" cy="189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6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EAF3-D24C-A586-4591-83A5D40864FE}"/>
            </a:ext>
          </a:extLst>
        </p:cNvPr>
        <p:cNvGrpSpPr/>
        <p:nvPr/>
      </p:nvGrpSpPr>
      <p:grpSpPr>
        <a:xfrm>
          <a:off x="0" y="0"/>
          <a:ext cx="0" cy="0"/>
          <a:chOff x="0" y="0"/>
          <a:chExt cx="0" cy="0"/>
        </a:xfrm>
      </p:grpSpPr>
      <p:pic>
        <p:nvPicPr>
          <p:cNvPr id="5" name="Рисунок 11">
            <a:extLst>
              <a:ext uri="{FF2B5EF4-FFF2-40B4-BE49-F238E27FC236}">
                <a16:creationId xmlns:a16="http://schemas.microsoft.com/office/drawing/2014/main" id="{D44BDDA4-69E0-7572-42B5-D3C4A5B86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
            <a:extLst>
              <a:ext uri="{FF2B5EF4-FFF2-40B4-BE49-F238E27FC236}">
                <a16:creationId xmlns:a16="http://schemas.microsoft.com/office/drawing/2014/main" id="{A0A704CB-3E7C-E7EB-5367-78673A955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769" t="13458" r="31721" b="7547"/>
          <a:stretch>
            <a:fillRect/>
          </a:stretch>
        </p:blipFill>
        <p:spPr bwMode="auto">
          <a:xfrm>
            <a:off x="6096000" y="296325"/>
            <a:ext cx="5808219" cy="629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9">
            <a:extLst>
              <a:ext uri="{FF2B5EF4-FFF2-40B4-BE49-F238E27FC236}">
                <a16:creationId xmlns:a16="http://schemas.microsoft.com/office/drawing/2014/main" id="{83D306C9-6154-B28A-D8FA-6CE58F1CACDA}"/>
              </a:ext>
            </a:extLst>
          </p:cNvPr>
          <p:cNvSpPr txBox="1"/>
          <p:nvPr/>
        </p:nvSpPr>
        <p:spPr>
          <a:xfrm>
            <a:off x="1038685" y="2772366"/>
            <a:ext cx="3889375" cy="669414"/>
          </a:xfrm>
          <a:prstGeom prst="rect">
            <a:avLst/>
          </a:prstGeom>
          <a:noFill/>
        </p:spPr>
        <p:txBody>
          <a:bodyPr>
            <a:spAutoFit/>
          </a:bodyPr>
          <a:lstStyle/>
          <a:p>
            <a:pPr algn="ctr">
              <a:defRPr/>
            </a:pPr>
            <a:r>
              <a:rPr lang="en-US" sz="1875" b="1" dirty="0">
                <a:latin typeface="Times New Roman" panose="02020603050405020304" pitchFamily="18" charset="0"/>
                <a:cs typeface="Times New Roman" panose="02020603050405020304" pitchFamily="18" charset="0"/>
              </a:rPr>
              <a:t>E’TIBORINGIZ UCHUN RAHMAT!</a:t>
            </a:r>
          </a:p>
        </p:txBody>
      </p:sp>
    </p:spTree>
    <p:extLst>
      <p:ext uri="{BB962C8B-B14F-4D97-AF65-F5344CB8AC3E}">
        <p14:creationId xmlns:p14="http://schemas.microsoft.com/office/powerpoint/2010/main" val="226649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BEBAC8-19A0-8CB0-F7F5-D3BD3A33D6B2}"/>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2000" b="1" dirty="0" err="1">
                <a:latin typeface="Times New Roman" panose="02020603050405020304" pitchFamily="18" charset="0"/>
                <a:cs typeface="Times New Roman" panose="02020603050405020304" pitchFamily="18" charset="0"/>
              </a:rPr>
              <a:t>Korrupsiyaga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qarshi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kurashishga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oid</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me’yoriy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hujjatlar</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B3044467-2421-39B4-A153-107E316BD414}"/>
              </a:ext>
            </a:extLst>
          </p:cNvPr>
          <p:cNvSpPr>
            <a:spLocks noGrp="1"/>
          </p:cNvSpPr>
          <p:nvPr>
            <p:ph type="sldNum" sz="quarter" idx="12"/>
          </p:nvPr>
        </p:nvSpPr>
        <p:spPr>
          <a:xfrm>
            <a:off x="11683014" y="6436252"/>
            <a:ext cx="327739"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2</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403C6CD2-9859-1F2B-1DA8-3FE5230B1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52B40EDB-DA92-DFFF-C1B3-586E27C05D9F}"/>
              </a:ext>
            </a:extLst>
          </p:cNvPr>
          <p:cNvGraphicFramePr>
            <a:graphicFrameLocks noGrp="1"/>
          </p:cNvGraphicFramePr>
          <p:nvPr>
            <p:ph idx="1"/>
            <p:extLst>
              <p:ext uri="{D42A27DB-BD31-4B8C-83A1-F6EECF244321}">
                <p14:modId xmlns:p14="http://schemas.microsoft.com/office/powerpoint/2010/main" val="1174381467"/>
              </p:ext>
            </p:extLst>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sp>
        <p:nvSpPr>
          <p:cNvPr id="17" name="TextBox 16">
            <a:extLst>
              <a:ext uri="{FF2B5EF4-FFF2-40B4-BE49-F238E27FC236}">
                <a16:creationId xmlns:a16="http://schemas.microsoft.com/office/drawing/2014/main" id="{5628FE90-D0E3-3C73-9497-910DD22D7956}"/>
              </a:ext>
            </a:extLst>
          </p:cNvPr>
          <p:cNvSpPr txBox="1"/>
          <p:nvPr/>
        </p:nvSpPr>
        <p:spPr>
          <a:xfrm>
            <a:off x="1731151" y="669877"/>
            <a:ext cx="10014012" cy="5711179"/>
          </a:xfrm>
          <a:prstGeom prst="rect">
            <a:avLst/>
          </a:prstGeom>
          <a:noFill/>
        </p:spPr>
        <p:txBody>
          <a:bodyPr wrap="square">
            <a:spAutoFit/>
          </a:bodyPr>
          <a:lstStyle/>
          <a:p>
            <a:pPr lvl="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Korrupsiyaga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qarshi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kurashish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to‘g‘risida”gi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Qonun</a:t>
            </a:r>
            <a:r>
              <a:rPr lang="en-US" sz="1600" dirty="0">
                <a:latin typeface="Times New Roman" panose="02020603050405020304" pitchFamily="18" charset="0"/>
                <a:cs typeface="Times New Roman" panose="02020603050405020304" pitchFamily="18" charset="0"/>
              </a:rPr>
              <a:t> (O‘RQ-419, 03.01.2017y.)</a:t>
            </a:r>
          </a:p>
          <a:p>
            <a:pPr lvl="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Manfaatlar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to‘qnashuvi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to‘g‘risida”gi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Qonun</a:t>
            </a:r>
            <a:r>
              <a:rPr lang="en-US" sz="1600" dirty="0">
                <a:latin typeface="Times New Roman" panose="02020603050405020304" pitchFamily="18" charset="0"/>
                <a:cs typeface="Times New Roman" panose="02020603050405020304" pitchFamily="18" charset="0"/>
              </a:rPr>
              <a:t> (O‘RQ-931, 05.06.2024-.)</a:t>
            </a:r>
            <a:endParaRPr lang="ru-RU" sz="16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O‘zbekiston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Respublikasi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Prezidentining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korrupsiyaga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qarshi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kurashishga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oid</a:t>
            </a:r>
            <a:r>
              <a:rPr lang="en-US" sz="1600" dirty="0">
                <a:latin typeface="Times New Roman" panose="02020603050405020304" pitchFamily="18" charset="0"/>
                <a:cs typeface="Times New Roman" panose="02020603050405020304" pitchFamily="18" charset="0"/>
              </a:rPr>
              <a:t> Farmon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Qarorlari</a:t>
            </a: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(PF</a:t>
            </a:r>
            <a:r>
              <a:rPr lang="uz-Cyrl-UZ" sz="1600" dirty="0">
                <a:latin typeface="Times New Roman" panose="02020603050405020304" pitchFamily="18" charset="0"/>
                <a:cs typeface="Times New Roman" panose="02020603050405020304" pitchFamily="18" charset="0"/>
              </a:rPr>
              <a:t>-6013, </a:t>
            </a:r>
            <a:r>
              <a:rPr lang="en-US" sz="1600" dirty="0">
                <a:latin typeface="Times New Roman" panose="02020603050405020304" pitchFamily="18" charset="0"/>
                <a:cs typeface="Times New Roman" panose="02020603050405020304" pitchFamily="18" charset="0"/>
              </a:rPr>
              <a:t>PQ</a:t>
            </a:r>
            <a:r>
              <a:rPr lang="uz-Cyrl-UZ" sz="1600" dirty="0">
                <a:latin typeface="Times New Roman" panose="02020603050405020304" pitchFamily="18" charset="0"/>
                <a:cs typeface="Times New Roman" panose="02020603050405020304" pitchFamily="18" charset="0"/>
              </a:rPr>
              <a:t>-4761, </a:t>
            </a:r>
            <a:r>
              <a:rPr lang="en-US" sz="1600" dirty="0">
                <a:latin typeface="Times New Roman" panose="02020603050405020304" pitchFamily="18" charset="0"/>
                <a:cs typeface="Times New Roman" panose="02020603050405020304" pitchFamily="18" charset="0"/>
              </a:rPr>
              <a:t>PQ</a:t>
            </a:r>
            <a:r>
              <a:rPr lang="uz-Cyrl-UZ" sz="1600" dirty="0">
                <a:latin typeface="Times New Roman" panose="02020603050405020304" pitchFamily="18" charset="0"/>
                <a:cs typeface="Times New Roman" panose="02020603050405020304" pitchFamily="18" charset="0"/>
              </a:rPr>
              <a:t>-5177, </a:t>
            </a:r>
            <a:r>
              <a:rPr lang="en-US" sz="1600" dirty="0">
                <a:latin typeface="Times New Roman" panose="02020603050405020304" pitchFamily="18" charset="0"/>
                <a:cs typeface="Times New Roman" panose="02020603050405020304" pitchFamily="18" charset="0"/>
              </a:rPr>
              <a:t>PQ</a:t>
            </a:r>
            <a:r>
              <a:rPr lang="uz-Cyrl-UZ" sz="1600" dirty="0">
                <a:latin typeface="Times New Roman" panose="02020603050405020304" pitchFamily="18" charset="0"/>
                <a:cs typeface="Times New Roman" panose="02020603050405020304" pitchFamily="18" charset="0"/>
              </a:rPr>
              <a:t>-81, </a:t>
            </a:r>
            <a:r>
              <a:rPr lang="en-US" sz="1600" dirty="0">
                <a:latin typeface="Times New Roman" panose="02020603050405020304" pitchFamily="18" charset="0"/>
                <a:cs typeface="Times New Roman" panose="02020603050405020304" pitchFamily="18" charset="0"/>
              </a:rPr>
              <a:t>PQ</a:t>
            </a:r>
            <a:r>
              <a:rPr lang="uz-Cyrl-UZ" sz="1600" dirty="0">
                <a:latin typeface="Times New Roman" panose="02020603050405020304" pitchFamily="18" charset="0"/>
                <a:cs typeface="Times New Roman" panose="02020603050405020304" pitchFamily="18" charset="0"/>
              </a:rPr>
              <a:t>-240, </a:t>
            </a:r>
            <a:r>
              <a:rPr lang="en-US" sz="1600" dirty="0">
                <a:latin typeface="Times New Roman" panose="02020603050405020304" pitchFamily="18" charset="0"/>
                <a:cs typeface="Times New Roman" panose="02020603050405020304" pitchFamily="18" charset="0"/>
              </a:rPr>
              <a:t>PF</a:t>
            </a:r>
            <a:r>
              <a:rPr lang="uz-Cyrl-UZ" sz="1600" dirty="0">
                <a:latin typeface="Times New Roman" panose="02020603050405020304" pitchFamily="18" charset="0"/>
                <a:cs typeface="Times New Roman" panose="02020603050405020304" pitchFamily="18" charset="0"/>
              </a:rPr>
              <a:t>-200, </a:t>
            </a:r>
            <a:r>
              <a:rPr lang="en-US" sz="1600" dirty="0">
                <a:latin typeface="Times New Roman" panose="02020603050405020304" pitchFamily="18" charset="0"/>
                <a:cs typeface="Times New Roman" panose="02020603050405020304" pitchFamily="18" charset="0"/>
              </a:rPr>
              <a:t>PQ</a:t>
            </a:r>
            <a:r>
              <a:rPr lang="uz-Cyrl-UZ" sz="1600" dirty="0">
                <a:latin typeface="Times New Roman" panose="02020603050405020304" pitchFamily="18" charset="0"/>
                <a:cs typeface="Times New Roman" panose="02020603050405020304" pitchFamily="18" charset="0"/>
              </a:rPr>
              <a:t>-210, </a:t>
            </a:r>
            <a:r>
              <a:rPr lang="en-US" sz="1600" dirty="0">
                <a:latin typeface="Times New Roman" panose="02020603050405020304" pitchFamily="18" charset="0"/>
                <a:cs typeface="Times New Roman" panose="02020603050405020304" pitchFamily="18" charset="0"/>
              </a:rPr>
              <a:t>PQ</a:t>
            </a:r>
            <a:r>
              <a:rPr lang="uz-Cyrl-UZ" sz="1600" dirty="0">
                <a:latin typeface="Times New Roman" panose="02020603050405020304" pitchFamily="18" charset="0"/>
                <a:cs typeface="Times New Roman" panose="02020603050405020304" pitchFamily="18" charset="0"/>
              </a:rPr>
              <a:t>-228</a:t>
            </a:r>
            <a:r>
              <a:rPr lang="en-US" sz="1600" dirty="0">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a:t>
            </a:r>
            <a:r>
              <a:rPr lang="uz-Cyrl-UZ" sz="1600" dirty="0">
                <a:latin typeface="Times New Roman" panose="02020603050405020304" pitchFamily="18" charset="0"/>
                <a:cs typeface="Times New Roman" panose="02020603050405020304" pitchFamily="18" charset="0"/>
              </a:rPr>
              <a:t>“O‘zsanoatqurilishbank” ATB tizimida korrupsiyaga qarshi kurashish </a:t>
            </a:r>
            <a:r>
              <a:rPr lang="en-US" sz="1600" dirty="0">
                <a:latin typeface="Times New Roman" panose="02020603050405020304" pitchFamily="18" charset="0"/>
                <a:cs typeface="Times New Roman" panose="02020603050405020304" pitchFamily="18" charset="0"/>
              </a:rPr>
              <a:t>S</a:t>
            </a:r>
            <a:r>
              <a:rPr lang="uz-Cyrl-UZ" sz="1600" dirty="0">
                <a:latin typeface="Times New Roman" panose="02020603050405020304" pitchFamily="18" charset="0"/>
                <a:cs typeface="Times New Roman" panose="02020603050405020304" pitchFamily="18" charset="0"/>
              </a:rPr>
              <a:t>iyosati</a:t>
            </a:r>
            <a:r>
              <a:rPr lang="en-US" sz="1600" dirty="0">
                <a:latin typeface="Times New Roman" panose="02020603050405020304" pitchFamily="18" charset="0"/>
                <a:cs typeface="Times New Roman" panose="02020603050405020304" pitchFamily="18" charset="0"/>
              </a:rPr>
              <a:t> (526, 06.09.2022y.)</a:t>
            </a:r>
            <a:endParaRPr lang="ru-RU" sz="1600" dirty="0">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Char char="•"/>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1600" kern="100" dirty="0">
                <a:effectLst/>
                <a:latin typeface="Times New Roman" panose="02020603050405020304" pitchFamily="18" charset="0"/>
                <a:ea typeface="Calibri" panose="020F0502020204030204" pitchFamily="34" charset="0"/>
                <a:cs typeface="Times New Roman" panose="02020603050405020304" pitchFamily="18" charset="0"/>
              </a:rPr>
              <a:t>“O‘zsanoatqurilishbank” ATB manfaatlar to‘qnashuvini oldini olish va bartaraf etish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S</a:t>
            </a:r>
            <a:r>
              <a:rPr lang="uz-Cyrl-UZ" sz="1600" kern="100" dirty="0">
                <a:effectLst/>
                <a:latin typeface="Times New Roman" panose="02020603050405020304" pitchFamily="18" charset="0"/>
                <a:ea typeface="Calibri" panose="020F0502020204030204" pitchFamily="34" charset="0"/>
                <a:cs typeface="Times New Roman" panose="02020603050405020304" pitchFamily="18" charset="0"/>
              </a:rPr>
              <a:t>iyosati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(527, 09.09.2022y.)</a:t>
            </a:r>
          </a:p>
          <a:p>
            <a:pPr algn="just">
              <a:lnSpc>
                <a:spcPct val="150000"/>
              </a:lnSpc>
              <a:buFont typeface="Arial" panose="020B0604020202020204" pitchFamily="34" charset="0"/>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kern="100" dirty="0">
                <a:effectLst/>
                <a:latin typeface="Times New Roman" panose="02020603050405020304" pitchFamily="18" charset="0"/>
                <a:ea typeface="Calibri" panose="020F0502020204030204" pitchFamily="34" charset="0"/>
                <a:cs typeface="Times New Roman" panose="02020603050405020304" pitchFamily="18" charset="0"/>
              </a:rPr>
              <a:t>“O‘zsanoatqurilishbank” ATBda manfaatlar to‘qnashuvini boshqarish </a:t>
            </a:r>
            <a:r>
              <a:rPr lang="uz-Cyrl-UZ" sz="1600" dirty="0">
                <a:latin typeface="Times New Roman" panose="02020603050405020304" pitchFamily="18" charset="0"/>
                <a:cs typeface="Times New Roman" panose="02020603050405020304" pitchFamily="18" charset="0"/>
              </a:rPr>
              <a:t>to‘g‘risida”gi </a:t>
            </a:r>
            <a:r>
              <a:rPr lang="en-US" sz="1600" dirty="0">
                <a:latin typeface="Times New Roman" panose="02020603050405020304" pitchFamily="18" charset="0"/>
                <a:cs typeface="Times New Roman" panose="02020603050405020304" pitchFamily="18" charset="0"/>
              </a:rPr>
              <a:t>N</a:t>
            </a:r>
            <a:r>
              <a:rPr lang="uz-Cyrl-UZ" sz="1600" dirty="0">
                <a:latin typeface="Times New Roman" panose="02020603050405020304" pitchFamily="18" charset="0"/>
                <a:cs typeface="Times New Roman" panose="02020603050405020304" pitchFamily="18" charset="0"/>
              </a:rPr>
              <a:t>izom</a:t>
            </a: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(632, 29.01.2025y.)</a:t>
            </a:r>
            <a:endParaRPr lang="ru-RU" sz="1600" dirty="0">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Char char="•"/>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effectLst/>
                <a:latin typeface="Times New Roman" panose="02020603050405020304" pitchFamily="18" charset="0"/>
                <a:ea typeface="Calibri" panose="020F0502020204030204" pitchFamily="34" charset="0"/>
                <a:cs typeface="Times New Roman" panose="02020603050405020304" pitchFamily="18" charset="0"/>
              </a:rPr>
              <a:t>“O‘zsanoatqurilishbank” ATBga aloqa kanallari orqali korrupsiyaviy xatti-harakatlar to‘g‘risida kelib tushgan xabarlarni qabul qilish va ko‘rib chiqish Reglamenti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(587, 09.02.2024y.)</a:t>
            </a:r>
          </a:p>
          <a:p>
            <a:pPr algn="just">
              <a:lnSpc>
                <a:spcPct val="150000"/>
              </a:lnSpc>
              <a:buFont typeface="Arial" panose="020B0604020202020204" pitchFamily="34" charset="0"/>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effectLst/>
                <a:latin typeface="Times New Roman" panose="02020603050405020304" pitchFamily="18" charset="0"/>
                <a:ea typeface="Calibri" panose="020F0502020204030204" pitchFamily="34" charset="0"/>
                <a:cs typeface="Times New Roman" panose="02020603050405020304" pitchFamily="18" charset="0"/>
              </a:rPr>
              <a:t>“O‘zsanoatqurilishbank” ATB xodimlarining korrupsiyaviy xatti-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a:t>
            </a:r>
            <a:r>
              <a:rPr lang="uz-Cyrl-UZ" sz="1600" dirty="0">
                <a:effectLst/>
                <a:latin typeface="Times New Roman" panose="02020603050405020304" pitchFamily="18" charset="0"/>
                <a:ea typeface="Calibri" panose="020F0502020204030204" pitchFamily="34" charset="0"/>
                <a:cs typeface="Times New Roman" panose="02020603050405020304" pitchFamily="18" charset="0"/>
              </a:rPr>
              <a:t>arakatlari va odob-axloq qoidalarini buzish holatlari yuzasidan xizmat tekshiruvi o‘tkazish Tartibi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(588, 09.02.2024y.)</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a:t>
            </a:r>
            <a:r>
              <a:rPr lang="uz-Cyrl-UZ" sz="1600" dirty="0">
                <a:effectLst/>
                <a:latin typeface="Times New Roman" panose="02020603050405020304" pitchFamily="18" charset="0"/>
                <a:ea typeface="Calibri" panose="020F0502020204030204" pitchFamily="34" charset="0"/>
              </a:rPr>
              <a:t>“O‘zsanoatqurilishbank” </a:t>
            </a:r>
            <a:r>
              <a:rPr lang="uz-Cyrl-UZ" sz="1600" dirty="0">
                <a:latin typeface="Times New Roman" panose="02020603050405020304" pitchFamily="18" charset="0"/>
                <a:ea typeface="Calibri" panose="020F0502020204030204" pitchFamily="34" charset="0"/>
              </a:rPr>
              <a:t>ATB</a:t>
            </a:r>
            <a:r>
              <a:rPr lang="en-US" sz="1600" dirty="0">
                <a:latin typeface="Times New Roman" panose="02020603050405020304" pitchFamily="18" charset="0"/>
                <a:ea typeface="Calibri" panose="020F0502020204030204" pitchFamily="34" charset="0"/>
              </a:rPr>
              <a:t> </a:t>
            </a:r>
            <a:r>
              <a:rPr lang="uz-Cyrl-UZ" sz="1600" dirty="0">
                <a:latin typeface="Times New Roman" panose="02020603050405020304" pitchFamily="18" charset="0"/>
                <a:ea typeface="Calibri" panose="020F0502020204030204" pitchFamily="34" charset="0"/>
              </a:rPr>
              <a:t>xodimi</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tomonidan</a:t>
            </a:r>
            <a:r>
              <a:rPr lang="uz-Cyrl-UZ" sz="1600" dirty="0">
                <a:latin typeface="Times New Roman" panose="02020603050405020304" pitchFamily="18" charset="0"/>
                <a:ea typeface="Calibri" panose="020F0502020204030204" pitchFamily="34" charset="0"/>
              </a:rPr>
              <a:t> xizmat safarlari,</a:t>
            </a:r>
            <a:r>
              <a:rPr lang="en-US" sz="1600" dirty="0">
                <a:latin typeface="Times New Roman" panose="02020603050405020304" pitchFamily="18" charset="0"/>
                <a:ea typeface="Calibri" panose="020F0502020204030204" pitchFamily="34" charset="0"/>
              </a:rPr>
              <a:t> </a:t>
            </a:r>
            <a:r>
              <a:rPr lang="uz-Cyrl-UZ" sz="1600" dirty="0">
                <a:latin typeface="Times New Roman" panose="02020603050405020304" pitchFamily="18" charset="0"/>
                <a:ea typeface="Calibri" panose="020F0502020204030204" pitchFamily="34" charset="0"/>
              </a:rPr>
              <a:t>xalqaro va boshqa rasmiy tadbirlar munosabati bilan olinishi mumkin boʻlgan</a:t>
            </a:r>
            <a:r>
              <a:rPr lang="en-US" sz="1600" dirty="0">
                <a:latin typeface="Times New Roman" panose="02020603050405020304" pitchFamily="18" charset="0"/>
                <a:ea typeface="Calibri" panose="020F0502020204030204" pitchFamily="34" charset="0"/>
              </a:rPr>
              <a:t> </a:t>
            </a:r>
            <a:r>
              <a:rPr lang="uz-Cyrl-UZ" sz="1600" dirty="0">
                <a:latin typeface="Times New Roman" panose="02020603050405020304" pitchFamily="18" charset="0"/>
                <a:ea typeface="Calibri" panose="020F0502020204030204" pitchFamily="34" charset="0"/>
              </a:rPr>
              <a:t>sovgʻa qiymati </a:t>
            </a:r>
            <a:r>
              <a:rPr lang="uz-Latn-UZ" sz="1600" dirty="0">
                <a:latin typeface="Times New Roman" panose="02020603050405020304" pitchFamily="18" charset="0"/>
                <a:ea typeface="Calibri" panose="020F0502020204030204" pitchFamily="34" charset="0"/>
              </a:rPr>
              <a:t>hamda</a:t>
            </a:r>
            <a:r>
              <a:rPr lang="uz-Cyrl-UZ" sz="1600" dirty="0">
                <a:latin typeface="Times New Roman" panose="02020603050405020304" pitchFamily="18" charset="0"/>
                <a:ea typeface="Calibri" panose="020F0502020204030204" pitchFamily="34" charset="0"/>
              </a:rPr>
              <a:t> uni tasarruf etish tartibi toʻgʻrisida </a:t>
            </a:r>
            <a:r>
              <a:rPr lang="en-US" sz="1600" dirty="0" err="1">
                <a:effectLst/>
                <a:latin typeface="Times New Roman" panose="02020603050405020304" pitchFamily="18" charset="0"/>
                <a:ea typeface="Calibri" panose="020F0502020204030204" pitchFamily="34" charset="0"/>
              </a:rPr>
              <a:t>Nizom</a:t>
            </a:r>
            <a:r>
              <a:rPr lang="en-US" sz="1600" dirty="0">
                <a:effectLst/>
                <a:latin typeface="Times New Roman" panose="02020603050405020304" pitchFamily="18" charset="0"/>
                <a:ea typeface="Calibri" panose="020F0502020204030204" pitchFamily="34" charset="0"/>
              </a:rPr>
              <a:t> (659, 29.09.2025y.)</a:t>
            </a:r>
          </a:p>
          <a:p>
            <a:pPr lvl="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Boshqa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ichki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hujjatlar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sohaga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oid</a:t>
            </a:r>
            <a:r>
              <a:rPr lang="en-US" sz="1600" dirty="0">
                <a:latin typeface="Times New Roman" panose="02020603050405020304" pitchFamily="18" charset="0"/>
                <a:cs typeface="Times New Roman" panose="02020603050405020304" pitchFamily="18" charset="0"/>
              </a:rPr>
              <a:t> 20 dan </a:t>
            </a:r>
            <a:r>
              <a:rPr lang="en-US" sz="1600" dirty="0" err="1">
                <a:latin typeface="Times New Roman" panose="02020603050405020304" pitchFamily="18" charset="0"/>
                <a:cs typeface="Times New Roman" panose="02020603050405020304" pitchFamily="18" charset="0"/>
              </a:rPr>
              <a:t>ortiq</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ichki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hujjatlar</a:t>
            </a:r>
            <a:r>
              <a:rPr lang="en-US" sz="1600" dirty="0">
                <a:latin typeface="Times New Roman" panose="02020603050405020304" pitchFamily="18" charset="0"/>
                <a:cs typeface="Times New Roman" panose="02020603050405020304" pitchFamily="18" charset="0"/>
              </a:rPr>
              <a:t>)</a:t>
            </a:r>
          </a:p>
        </p:txBody>
      </p:sp>
      <p:pic>
        <p:nvPicPr>
          <p:cNvPr id="1026" name="Picture 2">
            <a:extLst>
              <a:ext uri="{FF2B5EF4-FFF2-40B4-BE49-F238E27FC236}">
                <a16:creationId xmlns:a16="http://schemas.microsoft.com/office/drawing/2014/main" id="{EDF61144-24BD-19AC-BCD4-213F3D570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4" y="746871"/>
            <a:ext cx="1545591" cy="552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8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DFD6-FDA7-E468-02B7-6BC33DC94A6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993CD4-1A2A-8313-B279-0280A7675359}"/>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2000" b="1" dirty="0">
                <a:latin typeface="Times New Roman" panose="02020603050405020304" pitchFamily="18" charset="0"/>
                <a:cs typeface="Times New Roman" panose="02020603050405020304" pitchFamily="18" charset="0"/>
              </a:rPr>
              <a:t>Bankda </a:t>
            </a:r>
            <a:r>
              <a:rPr lang="en-US" sz="2000" b="1" dirty="0" err="1">
                <a:latin typeface="Times New Roman" panose="02020603050405020304" pitchFamily="18" charset="0"/>
                <a:cs typeface="Times New Roman" panose="02020603050405020304" pitchFamily="18" charset="0"/>
              </a:rPr>
              <a:t>korrupsiyaga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qarshi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kurashishning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asosiy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maqsadlari</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896712A7-1BD6-A9BD-FADC-7DBDD7B3EEEA}"/>
              </a:ext>
            </a:extLst>
          </p:cNvPr>
          <p:cNvSpPr>
            <a:spLocks noGrp="1"/>
          </p:cNvSpPr>
          <p:nvPr>
            <p:ph type="sldNum" sz="quarter" idx="12"/>
          </p:nvPr>
        </p:nvSpPr>
        <p:spPr>
          <a:xfrm>
            <a:off x="11727402" y="6436252"/>
            <a:ext cx="283351"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3</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B4665283-DA8E-4B5F-C876-0280B7856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54EB4DF5-3BD0-9E5D-CF4A-E3AF6D0173D5}"/>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3" name="Схема 2">
            <a:extLst>
              <a:ext uri="{FF2B5EF4-FFF2-40B4-BE49-F238E27FC236}">
                <a16:creationId xmlns:a16="http://schemas.microsoft.com/office/drawing/2014/main" id="{B7A330EB-70B7-345A-E766-52F2492C02BC}"/>
              </a:ext>
            </a:extLst>
          </p:cNvPr>
          <p:cNvGraphicFramePr/>
          <p:nvPr>
            <p:extLst>
              <p:ext uri="{D42A27DB-BD31-4B8C-83A1-F6EECF244321}">
                <p14:modId xmlns:p14="http://schemas.microsoft.com/office/powerpoint/2010/main" val="453169622"/>
              </p:ext>
            </p:extLst>
          </p:nvPr>
        </p:nvGraphicFramePr>
        <p:xfrm>
          <a:off x="276560" y="728225"/>
          <a:ext cx="11638879" cy="55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05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0E862-7A2A-0640-AE2E-D21BD923DEE9}"/>
            </a:ext>
          </a:extLst>
        </p:cNvPr>
        <p:cNvGrpSpPr/>
        <p:nvPr/>
      </p:nvGrpSpPr>
      <p:grpSpPr>
        <a:xfrm>
          <a:off x="0" y="0"/>
          <a:ext cx="0" cy="0"/>
          <a:chOff x="0" y="0"/>
          <a:chExt cx="0" cy="0"/>
        </a:xfrm>
      </p:grpSpPr>
      <p:pic>
        <p:nvPicPr>
          <p:cNvPr id="1028" name="Picture 4" descr="КОРПОРАТИВНЫЕ ПОДАРКИ ПРЕМИУМ КЛАССА. ЭЛИТНЫЕ ПОДАРКИ купить в  интернет-магазине Ярмарка Мастеров по цене 70000 ₽ – NH28IBY, Сувениры по  профессиям, Москва - доставка по России">
            <a:extLst>
              <a:ext uri="{FF2B5EF4-FFF2-40B4-BE49-F238E27FC236}">
                <a16:creationId xmlns:a16="http://schemas.microsoft.com/office/drawing/2014/main" id="{8965E23E-B94C-17C7-4AB8-53ADBC36AB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17"/>
          <a:stretch/>
        </p:blipFill>
        <p:spPr bwMode="auto">
          <a:xfrm>
            <a:off x="216758" y="719666"/>
            <a:ext cx="11789689" cy="562786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0E90EBC9-C5FE-EFE7-8BBA-00DBCE7EF24B}"/>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1800" b="1" kern="0" dirty="0">
                <a:latin typeface="Times New Roman" panose="02020603050405020304" pitchFamily="18" charset="0"/>
                <a:ea typeface="Times New Roman" panose="02020603050405020304" pitchFamily="18" charset="0"/>
              </a:rPr>
              <a:t>Bank </a:t>
            </a:r>
            <a:r>
              <a:rPr lang="en-US" sz="1800" b="1" kern="0" dirty="0" err="1">
                <a:latin typeface="Times New Roman" panose="02020603050405020304" pitchFamily="18" charset="0"/>
              </a:rPr>
              <a:t>xodimi</a:t>
            </a:r>
            <a:r>
              <a:rPr lang="en-US" sz="1800" b="1" kern="0" dirty="0">
                <a:latin typeface="Times New Roman" panose="02020603050405020304" pitchFamily="18" charset="0"/>
              </a:rPr>
              <a:t> </a:t>
            </a:r>
            <a:r>
              <a:rPr lang="en-US" sz="1800" b="1" kern="0" dirty="0" err="1">
                <a:latin typeface="Times New Roman" panose="02020603050405020304" pitchFamily="18" charset="0"/>
              </a:rPr>
              <a:t>tomonidan</a:t>
            </a:r>
            <a:r>
              <a:rPr lang="en-US" sz="1800" b="1" kern="0" dirty="0">
                <a:latin typeface="Times New Roman" panose="02020603050405020304" pitchFamily="18" charset="0"/>
              </a:rPr>
              <a:t> </a:t>
            </a:r>
            <a:r>
              <a:rPr lang="en-US" sz="1800" b="1" kern="0" dirty="0" err="1">
                <a:latin typeface="Times New Roman" panose="02020603050405020304" pitchFamily="18" charset="0"/>
              </a:rPr>
              <a:t>chet</a:t>
            </a:r>
            <a:r>
              <a:rPr lang="en-US" sz="1800" b="1" kern="0" dirty="0">
                <a:latin typeface="Times New Roman" panose="02020603050405020304" pitchFamily="18" charset="0"/>
              </a:rPr>
              <a:t> </a:t>
            </a:r>
            <a:r>
              <a:rPr lang="en-US" sz="1800" b="1" kern="0" dirty="0" err="1">
                <a:latin typeface="Times New Roman" panose="02020603050405020304" pitchFamily="18" charset="0"/>
              </a:rPr>
              <a:t>elga</a:t>
            </a:r>
            <a:r>
              <a:rPr lang="en-US" sz="1800" b="1" kern="0" dirty="0">
                <a:latin typeface="Times New Roman" panose="02020603050405020304" pitchFamily="18" charset="0"/>
              </a:rPr>
              <a:t> </a:t>
            </a:r>
            <a:r>
              <a:rPr lang="en-US" sz="1800" b="1" kern="0" dirty="0" err="1">
                <a:latin typeface="Times New Roman" panose="02020603050405020304" pitchFamily="18" charset="0"/>
              </a:rPr>
              <a:t>qilingan</a:t>
            </a:r>
            <a:r>
              <a:rPr lang="en-US" sz="1800" b="1" kern="0" dirty="0">
                <a:latin typeface="Times New Roman" panose="02020603050405020304" pitchFamily="18" charset="0"/>
              </a:rPr>
              <a:t> </a:t>
            </a:r>
            <a:r>
              <a:rPr lang="en-US" sz="1800" b="1" kern="0" dirty="0" err="1">
                <a:latin typeface="Times New Roman" panose="02020603050405020304" pitchFamily="18" charset="0"/>
              </a:rPr>
              <a:t>xizmat</a:t>
            </a:r>
            <a:r>
              <a:rPr lang="en-US" sz="1800" b="1" kern="0" dirty="0">
                <a:latin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safarlari</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xalqaro</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va</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boshqa</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rasmiy</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rPr>
              <a:t>tadbirlarda</a:t>
            </a:r>
            <a:r>
              <a:rPr lang="en-US" sz="1800" b="1" kern="0" dirty="0">
                <a:latin typeface="Times New Roman" panose="02020603050405020304" pitchFamily="18" charset="0"/>
              </a:rPr>
              <a:t> </a:t>
            </a:r>
            <a:br>
              <a:rPr lang="en-US" sz="1800" b="1" kern="0" dirty="0">
                <a:latin typeface="Times New Roman" panose="02020603050405020304" pitchFamily="18" charset="0"/>
              </a:rPr>
            </a:br>
            <a:r>
              <a:rPr lang="uz-Cyrl-UZ" sz="1800" b="1" kern="0" dirty="0">
                <a:latin typeface="Times New Roman" panose="02020603050405020304" pitchFamily="18" charset="0"/>
              </a:rPr>
              <a:t>olinishi mumkin boʻlgan sovgʻa</a:t>
            </a:r>
            <a:r>
              <a:rPr lang="en-US" sz="1800" b="1" kern="0" dirty="0">
                <a:latin typeface="Times New Roman" panose="02020603050405020304" pitchFamily="18" charset="0"/>
              </a:rPr>
              <a:t> </a:t>
            </a:r>
            <a:r>
              <a:rPr lang="en-US" sz="1800" b="1" kern="0" dirty="0" err="1">
                <a:latin typeface="Times New Roman" panose="02020603050405020304" pitchFamily="18" charset="0"/>
              </a:rPr>
              <a:t>bo</a:t>
            </a:r>
            <a:r>
              <a:rPr lang="en-US" sz="1800" b="1" kern="0" dirty="0" err="1">
                <a:latin typeface="Times New Roman" panose="02020603050405020304" pitchFamily="18" charset="0"/>
                <a:ea typeface="Times New Roman" panose="02020603050405020304" pitchFamily="18" charset="0"/>
              </a:rPr>
              <a:t>‘yicha</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talablar</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FF1F23DC-88EB-71A0-598C-2972FBD34C13}"/>
              </a:ext>
            </a:extLst>
          </p:cNvPr>
          <p:cNvSpPr>
            <a:spLocks noGrp="1"/>
          </p:cNvSpPr>
          <p:nvPr>
            <p:ph type="sldNum" sz="quarter" idx="12"/>
          </p:nvPr>
        </p:nvSpPr>
        <p:spPr>
          <a:xfrm>
            <a:off x="11691891" y="6436252"/>
            <a:ext cx="318862"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4</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763236E6-C935-8050-8E45-29C0832CB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3B4C2707-811E-BB2C-429F-46558CC8C1E7}"/>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7" name="Схема 6">
            <a:extLst>
              <a:ext uri="{FF2B5EF4-FFF2-40B4-BE49-F238E27FC236}">
                <a16:creationId xmlns:a16="http://schemas.microsoft.com/office/drawing/2014/main" id="{BB6B7E61-FA90-EAD5-FCD5-7054B6203A7A}"/>
              </a:ext>
            </a:extLst>
          </p:cNvPr>
          <p:cNvGraphicFramePr/>
          <p:nvPr>
            <p:extLst>
              <p:ext uri="{D42A27DB-BD31-4B8C-83A1-F6EECF244321}">
                <p14:modId xmlns:p14="http://schemas.microsoft.com/office/powerpoint/2010/main" val="1269402032"/>
              </p:ext>
            </p:extLst>
          </p:nvPr>
        </p:nvGraphicFramePr>
        <p:xfrm>
          <a:off x="221063" y="719666"/>
          <a:ext cx="6259636" cy="5627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Схема 10">
            <a:extLst>
              <a:ext uri="{FF2B5EF4-FFF2-40B4-BE49-F238E27FC236}">
                <a16:creationId xmlns:a16="http://schemas.microsoft.com/office/drawing/2014/main" id="{B143743D-CC4D-D7F9-3848-F755EA7E67F6}"/>
              </a:ext>
            </a:extLst>
          </p:cNvPr>
          <p:cNvGraphicFramePr/>
          <p:nvPr>
            <p:extLst>
              <p:ext uri="{D42A27DB-BD31-4B8C-83A1-F6EECF244321}">
                <p14:modId xmlns:p14="http://schemas.microsoft.com/office/powerpoint/2010/main" val="3784783680"/>
              </p:ext>
            </p:extLst>
          </p:nvPr>
        </p:nvGraphicFramePr>
        <p:xfrm>
          <a:off x="6729273" y="719666"/>
          <a:ext cx="5241663" cy="55124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1959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C5F89-9E66-964C-4A7B-A8A87093269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56F6CD-F870-B959-62D9-6221DC584FE9}"/>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1800" b="1" kern="0" dirty="0">
                <a:effectLst/>
                <a:latin typeface="Times New Roman" panose="02020603050405020304" pitchFamily="18" charset="0"/>
                <a:ea typeface="Times New Roman" panose="02020603050405020304" pitchFamily="18" charset="0"/>
              </a:rPr>
              <a:t>Bank </a:t>
            </a:r>
            <a:r>
              <a:rPr lang="en-US" sz="1800" b="1" kern="0" dirty="0" err="1">
                <a:latin typeface="Times New Roman" panose="02020603050405020304" pitchFamily="18" charset="0"/>
              </a:rPr>
              <a:t>xodimi</a:t>
            </a:r>
            <a:r>
              <a:rPr lang="en-US" sz="1800" b="1" kern="0" dirty="0">
                <a:latin typeface="Times New Roman" panose="02020603050405020304" pitchFamily="18" charset="0"/>
              </a:rPr>
              <a:t> </a:t>
            </a:r>
            <a:r>
              <a:rPr lang="en-US" sz="1800" b="1" kern="0" dirty="0" err="1">
                <a:latin typeface="Times New Roman" panose="02020603050405020304" pitchFamily="18" charset="0"/>
              </a:rPr>
              <a:t>tomonidan</a:t>
            </a:r>
            <a:r>
              <a:rPr lang="en-US" sz="1800" b="1" kern="0" dirty="0">
                <a:latin typeface="Times New Roman" panose="02020603050405020304" pitchFamily="18" charset="0"/>
              </a:rPr>
              <a:t> </a:t>
            </a:r>
            <a:r>
              <a:rPr lang="en-US" sz="1800" b="1" kern="0" dirty="0" err="1">
                <a:latin typeface="Times New Roman" panose="02020603050405020304" pitchFamily="18" charset="0"/>
              </a:rPr>
              <a:t>chet</a:t>
            </a:r>
            <a:r>
              <a:rPr lang="en-US" sz="1800" b="1" kern="0" dirty="0">
                <a:latin typeface="Times New Roman" panose="02020603050405020304" pitchFamily="18" charset="0"/>
              </a:rPr>
              <a:t> </a:t>
            </a:r>
            <a:r>
              <a:rPr lang="en-US" sz="1800" b="1" kern="0" dirty="0" err="1">
                <a:latin typeface="Times New Roman" panose="02020603050405020304" pitchFamily="18" charset="0"/>
              </a:rPr>
              <a:t>elga</a:t>
            </a:r>
            <a:r>
              <a:rPr lang="en-US" sz="1800" b="1" kern="0" dirty="0">
                <a:latin typeface="Times New Roman" panose="02020603050405020304" pitchFamily="18" charset="0"/>
              </a:rPr>
              <a:t> </a:t>
            </a:r>
            <a:r>
              <a:rPr lang="en-US" sz="1800" b="1" kern="0" dirty="0" err="1">
                <a:latin typeface="Times New Roman" panose="02020603050405020304" pitchFamily="18" charset="0"/>
              </a:rPr>
              <a:t>qilingan</a:t>
            </a:r>
            <a:r>
              <a:rPr lang="en-US" sz="1800" b="1" kern="0" dirty="0">
                <a:latin typeface="Times New Roman" panose="02020603050405020304" pitchFamily="18" charset="0"/>
              </a:rPr>
              <a:t> </a:t>
            </a:r>
            <a:r>
              <a:rPr lang="en-US" sz="1800" b="1" kern="0" dirty="0" err="1">
                <a:latin typeface="Times New Roman" panose="02020603050405020304" pitchFamily="18" charset="0"/>
              </a:rPr>
              <a:t>xizmat</a:t>
            </a:r>
            <a:r>
              <a:rPr lang="en-US" sz="1800" b="1" kern="0" dirty="0">
                <a:latin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safarlari</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xalqaro</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va</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boshqa</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rasmiy</a:t>
            </a:r>
            <a:r>
              <a:rPr lang="en-US" sz="1800" b="1" kern="0" dirty="0">
                <a:effectLst/>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rPr>
              <a:t>tadbirlarda</a:t>
            </a:r>
            <a:r>
              <a:rPr lang="en-US" sz="1800" b="1" kern="0" dirty="0">
                <a:latin typeface="Times New Roman" panose="02020603050405020304" pitchFamily="18" charset="0"/>
              </a:rPr>
              <a:t> </a:t>
            </a:r>
            <a:br>
              <a:rPr lang="en-US" sz="1800" b="1" kern="0" dirty="0">
                <a:latin typeface="Times New Roman" panose="02020603050405020304" pitchFamily="18" charset="0"/>
              </a:rPr>
            </a:br>
            <a:r>
              <a:rPr lang="uz-Cyrl-UZ" sz="1800" b="1" kern="0" dirty="0">
                <a:latin typeface="Times New Roman" panose="02020603050405020304" pitchFamily="18" charset="0"/>
              </a:rPr>
              <a:t>olinishi mumkin boʻlgan sovgʻa</a:t>
            </a:r>
            <a:r>
              <a:rPr lang="en-US" sz="1800" b="1" kern="0" dirty="0">
                <a:latin typeface="Times New Roman" panose="02020603050405020304" pitchFamily="18" charset="0"/>
              </a:rPr>
              <a:t> </a:t>
            </a:r>
            <a:r>
              <a:rPr lang="en-US" sz="1800" b="1" kern="0" dirty="0" err="1">
                <a:latin typeface="Times New Roman" panose="02020603050405020304" pitchFamily="18" charset="0"/>
              </a:rPr>
              <a:t>bo</a:t>
            </a:r>
            <a:r>
              <a:rPr lang="en-US" sz="1800" b="1" kern="0" dirty="0" err="1">
                <a:effectLst/>
                <a:latin typeface="Times New Roman" panose="02020603050405020304" pitchFamily="18" charset="0"/>
                <a:ea typeface="Times New Roman" panose="02020603050405020304" pitchFamily="18" charset="0"/>
              </a:rPr>
              <a:t>‘yicha</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talablar</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9D654D6-800E-39D7-9CDF-93D1378E65B0}"/>
              </a:ext>
            </a:extLst>
          </p:cNvPr>
          <p:cNvSpPr>
            <a:spLocks noGrp="1"/>
          </p:cNvSpPr>
          <p:nvPr>
            <p:ph type="sldNum" sz="quarter" idx="12"/>
          </p:nvPr>
        </p:nvSpPr>
        <p:spPr>
          <a:xfrm>
            <a:off x="11691891" y="6436252"/>
            <a:ext cx="318862"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5</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77E28757-2A3E-FFE4-DEEA-001B5049F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D8B9A2D7-EBE4-DB79-D11E-AAD122F2CE2A}"/>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3" name="Схема 2">
            <a:extLst>
              <a:ext uri="{FF2B5EF4-FFF2-40B4-BE49-F238E27FC236}">
                <a16:creationId xmlns:a16="http://schemas.microsoft.com/office/drawing/2014/main" id="{AFA06325-6E34-0AAF-89BC-654B20AF0234}"/>
              </a:ext>
            </a:extLst>
          </p:cNvPr>
          <p:cNvGraphicFramePr/>
          <p:nvPr>
            <p:extLst>
              <p:ext uri="{D42A27DB-BD31-4B8C-83A1-F6EECF244321}">
                <p14:modId xmlns:p14="http://schemas.microsoft.com/office/powerpoint/2010/main" val="2077095137"/>
              </p:ext>
            </p:extLst>
          </p:nvPr>
        </p:nvGraphicFramePr>
        <p:xfrm>
          <a:off x="3472070" y="1085389"/>
          <a:ext cx="8238972" cy="482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Требование – Бесплатные иконки: люди">
            <a:extLst>
              <a:ext uri="{FF2B5EF4-FFF2-40B4-BE49-F238E27FC236}">
                <a16:creationId xmlns:a16="http://schemas.microsoft.com/office/drawing/2014/main" id="{D662C606-B02A-1E36-11B0-ACC8A15655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278" y="1033669"/>
            <a:ext cx="329979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7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C3BC9-C3A2-23B8-2B3F-1369D537694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FA1644-109B-365C-26B8-D43BAF1BCF69}"/>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1800" b="1" kern="0" dirty="0">
                <a:latin typeface="Times New Roman" panose="02020603050405020304" pitchFamily="18" charset="0"/>
                <a:ea typeface="Times New Roman" panose="02020603050405020304" pitchFamily="18" charset="0"/>
              </a:rPr>
              <a:t>Bank </a:t>
            </a:r>
            <a:r>
              <a:rPr lang="en-US" sz="1800" b="1" kern="0" dirty="0" err="1">
                <a:latin typeface="Times New Roman" panose="02020603050405020304" pitchFamily="18" charset="0"/>
              </a:rPr>
              <a:t>xodimi</a:t>
            </a:r>
            <a:r>
              <a:rPr lang="en-US" sz="1800" b="1" kern="0" dirty="0">
                <a:latin typeface="Times New Roman" panose="02020603050405020304" pitchFamily="18" charset="0"/>
              </a:rPr>
              <a:t> </a:t>
            </a:r>
            <a:r>
              <a:rPr lang="en-US" sz="1800" b="1" kern="0" dirty="0" err="1">
                <a:latin typeface="Times New Roman" panose="02020603050405020304" pitchFamily="18" charset="0"/>
              </a:rPr>
              <a:t>tomonidan</a:t>
            </a:r>
            <a:r>
              <a:rPr lang="en-US" sz="1800" b="1" kern="0" dirty="0">
                <a:latin typeface="Times New Roman" panose="02020603050405020304" pitchFamily="18" charset="0"/>
              </a:rPr>
              <a:t> </a:t>
            </a:r>
            <a:r>
              <a:rPr lang="en-US" sz="1800" b="1" kern="0" dirty="0" err="1">
                <a:latin typeface="Times New Roman" panose="02020603050405020304" pitchFamily="18" charset="0"/>
              </a:rPr>
              <a:t>chet</a:t>
            </a:r>
            <a:r>
              <a:rPr lang="en-US" sz="1800" b="1" kern="0" dirty="0">
                <a:latin typeface="Times New Roman" panose="02020603050405020304" pitchFamily="18" charset="0"/>
              </a:rPr>
              <a:t> </a:t>
            </a:r>
            <a:r>
              <a:rPr lang="en-US" sz="1800" b="1" kern="0" dirty="0" err="1">
                <a:latin typeface="Times New Roman" panose="02020603050405020304" pitchFamily="18" charset="0"/>
              </a:rPr>
              <a:t>elga</a:t>
            </a:r>
            <a:r>
              <a:rPr lang="en-US" sz="1800" b="1" kern="0" dirty="0">
                <a:latin typeface="Times New Roman" panose="02020603050405020304" pitchFamily="18" charset="0"/>
              </a:rPr>
              <a:t> </a:t>
            </a:r>
            <a:r>
              <a:rPr lang="en-US" sz="1800" b="1" kern="0" dirty="0" err="1">
                <a:latin typeface="Times New Roman" panose="02020603050405020304" pitchFamily="18" charset="0"/>
              </a:rPr>
              <a:t>qilingan</a:t>
            </a:r>
            <a:r>
              <a:rPr lang="en-US" sz="1800" b="1" kern="0" dirty="0">
                <a:latin typeface="Times New Roman" panose="02020603050405020304" pitchFamily="18" charset="0"/>
              </a:rPr>
              <a:t> </a:t>
            </a:r>
            <a:r>
              <a:rPr lang="en-US" sz="1800" b="1" kern="0" dirty="0" err="1">
                <a:latin typeface="Times New Roman" panose="02020603050405020304" pitchFamily="18" charset="0"/>
              </a:rPr>
              <a:t>xizmat</a:t>
            </a:r>
            <a:r>
              <a:rPr lang="en-US" sz="1800" b="1" kern="0" dirty="0">
                <a:latin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safarlari</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xalqaro</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va</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boshqa</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rasmiy</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rPr>
              <a:t>tadbirlarda</a:t>
            </a:r>
            <a:r>
              <a:rPr lang="en-US" sz="1800" b="1" kern="0" dirty="0">
                <a:latin typeface="Times New Roman" panose="02020603050405020304" pitchFamily="18" charset="0"/>
              </a:rPr>
              <a:t> </a:t>
            </a:r>
            <a:br>
              <a:rPr lang="en-US" sz="1800" b="1" kern="0" dirty="0">
                <a:latin typeface="Times New Roman" panose="02020603050405020304" pitchFamily="18" charset="0"/>
              </a:rPr>
            </a:br>
            <a:r>
              <a:rPr lang="uz-Cyrl-UZ" sz="1800" b="1" kern="0" dirty="0">
                <a:latin typeface="Times New Roman" panose="02020603050405020304" pitchFamily="18" charset="0"/>
              </a:rPr>
              <a:t>olinishi mumkin boʻlgan sovgʻa</a:t>
            </a:r>
            <a:r>
              <a:rPr lang="en-US" sz="1800" b="1" kern="0" dirty="0">
                <a:latin typeface="Times New Roman" panose="02020603050405020304" pitchFamily="18" charset="0"/>
              </a:rPr>
              <a:t> </a:t>
            </a:r>
            <a:r>
              <a:rPr lang="en-US" sz="1800" b="1" kern="0" dirty="0" err="1">
                <a:latin typeface="Times New Roman" panose="02020603050405020304" pitchFamily="18" charset="0"/>
              </a:rPr>
              <a:t>bo</a:t>
            </a:r>
            <a:r>
              <a:rPr lang="en-US" sz="1800" b="1" kern="0" dirty="0" err="1">
                <a:latin typeface="Times New Roman" panose="02020603050405020304" pitchFamily="18" charset="0"/>
                <a:ea typeface="Times New Roman" panose="02020603050405020304" pitchFamily="18" charset="0"/>
              </a:rPr>
              <a:t>‘yicha</a:t>
            </a:r>
            <a:r>
              <a:rPr lang="en-US" sz="1800" b="1" kern="0" dirty="0">
                <a:latin typeface="Times New Roman" panose="02020603050405020304" pitchFamily="18" charset="0"/>
                <a:ea typeface="Times New Roman" panose="02020603050405020304" pitchFamily="18" charset="0"/>
              </a:rPr>
              <a:t> </a:t>
            </a:r>
            <a:r>
              <a:rPr lang="en-US" sz="1800" b="1" kern="0" dirty="0" err="1">
                <a:latin typeface="Times New Roman" panose="02020603050405020304" pitchFamily="18" charset="0"/>
                <a:ea typeface="Times New Roman" panose="02020603050405020304" pitchFamily="18" charset="0"/>
              </a:rPr>
              <a:t>talablar</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B7E2264-55C1-ADA3-48DE-AA8496AC59E3}"/>
              </a:ext>
            </a:extLst>
          </p:cNvPr>
          <p:cNvSpPr>
            <a:spLocks noGrp="1"/>
          </p:cNvSpPr>
          <p:nvPr>
            <p:ph type="sldNum" sz="quarter" idx="12"/>
          </p:nvPr>
        </p:nvSpPr>
        <p:spPr>
          <a:xfrm>
            <a:off x="11691891" y="6436252"/>
            <a:ext cx="318862"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6</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7285B8D5-2763-8133-A71B-8668CB4F1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A3CB1525-33E5-6C52-83C4-6BCBC101EC2B}"/>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pic>
        <p:nvPicPr>
          <p:cNvPr id="2050" name="Picture 2" descr="Топ 5 корпоративных подарков, которые порадуют ваших коллег и партнеров">
            <a:extLst>
              <a:ext uri="{FF2B5EF4-FFF2-40B4-BE49-F238E27FC236}">
                <a16:creationId xmlns:a16="http://schemas.microsoft.com/office/drawing/2014/main" id="{F29B427F-7B93-7CBB-FBF7-7779576D8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181" y="773453"/>
            <a:ext cx="4515885" cy="54930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9F2FA13D-94B2-EF0C-89F2-0B6B34F01CA5}"/>
              </a:ext>
            </a:extLst>
          </p:cNvPr>
          <p:cNvSpPr/>
          <p:nvPr/>
        </p:nvSpPr>
        <p:spPr>
          <a:xfrm>
            <a:off x="304800" y="773453"/>
            <a:ext cx="6586330" cy="54930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1A09513F-95D9-65EB-001A-0C3B4A911B46}"/>
              </a:ext>
            </a:extLst>
          </p:cNvPr>
          <p:cNvSpPr/>
          <p:nvPr/>
        </p:nvSpPr>
        <p:spPr>
          <a:xfrm>
            <a:off x="503583" y="921025"/>
            <a:ext cx="6202017" cy="11694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buNone/>
            </a:pP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Sovgʻaning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qiymati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bazaviy</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hisoblash</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miqdorining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toʻrt</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baravariga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teng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yoki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undan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koʻp</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boʻlmagan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miqdorda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ekanligi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aniqlangan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taqdirda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sovgʻa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bank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xodimida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qoldiriladi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tomonidan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oʻz</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ixtiyoriga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koʻra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tasarruf</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etiladi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p>
        </p:txBody>
      </p:sp>
      <p:sp>
        <p:nvSpPr>
          <p:cNvPr id="8" name="Прямоугольник 7">
            <a:extLst>
              <a:ext uri="{FF2B5EF4-FFF2-40B4-BE49-F238E27FC236}">
                <a16:creationId xmlns:a16="http://schemas.microsoft.com/office/drawing/2014/main" id="{F8B66173-67C4-1444-A656-FC30CB1E2AB0}"/>
              </a:ext>
            </a:extLst>
          </p:cNvPr>
          <p:cNvSpPr/>
          <p:nvPr/>
        </p:nvSpPr>
        <p:spPr>
          <a:xfrm>
            <a:off x="496956" y="2238025"/>
            <a:ext cx="6202017" cy="11909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Bunda,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Ma’muriy</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xo’jalik</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departamenti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tomonidan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sovgʻaning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bank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xodimiga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topshirilganligi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boʻyicha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dalolatnoma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rasmiylashtiriladi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p>
        </p:txBody>
      </p:sp>
      <p:sp>
        <p:nvSpPr>
          <p:cNvPr id="10" name="Прямоугольник 9">
            <a:extLst>
              <a:ext uri="{FF2B5EF4-FFF2-40B4-BE49-F238E27FC236}">
                <a16:creationId xmlns:a16="http://schemas.microsoft.com/office/drawing/2014/main" id="{00AD46EF-A1A6-FD2D-57F4-33A79E6F1A17}"/>
              </a:ext>
            </a:extLst>
          </p:cNvPr>
          <p:cNvSpPr/>
          <p:nvPr/>
        </p:nvSpPr>
        <p:spPr>
          <a:xfrm>
            <a:off x="503583" y="3546848"/>
            <a:ext cx="6202017" cy="12489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Sovgʻaning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qiymati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bazaviy</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hisoblash</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miqdorining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toʻrt</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baravaridan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ortiqligi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aniqlangan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taqdirda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sovgʻa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Buxgalteriya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hisobi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hisoboti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departamenti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tomonidan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belgilangan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tartibda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bankning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balansiga</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kirim</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qilinadi</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p>
        </p:txBody>
      </p:sp>
      <p:sp>
        <p:nvSpPr>
          <p:cNvPr id="11" name="Прямоугольник 10">
            <a:extLst>
              <a:ext uri="{FF2B5EF4-FFF2-40B4-BE49-F238E27FC236}">
                <a16:creationId xmlns:a16="http://schemas.microsoft.com/office/drawing/2014/main" id="{A806AC3D-0985-9851-6A64-5EB5747A28E0}"/>
              </a:ext>
            </a:extLst>
          </p:cNvPr>
          <p:cNvSpPr/>
          <p:nvPr/>
        </p:nvSpPr>
        <p:spPr>
          <a:xfrm>
            <a:off x="496956" y="4906663"/>
            <a:ext cx="6202017" cy="12489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buNone/>
            </a:pPr>
            <a:r>
              <a:rPr lang="en-US" sz="1600" dirty="0">
                <a:latin typeface="Times New Roman" panose="02020603050405020304" pitchFamily="18" charset="0"/>
                <a:cs typeface="Times New Roman" panose="02020603050405020304" pitchFamily="18" charset="0"/>
              </a:rPr>
              <a:t>Bank </a:t>
            </a:r>
            <a:r>
              <a:rPr lang="en-US" sz="1600" dirty="0" err="1">
                <a:latin typeface="Times New Roman" panose="02020603050405020304" pitchFamily="18" charset="0"/>
                <a:cs typeface="Times New Roman" panose="02020603050405020304" pitchFamily="18" charset="0"/>
              </a:rPr>
              <a:t>xodimiga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taqdim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etilgan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yaroqsiz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holga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keluvchi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mahsulotlar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tabiiy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guldasta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donalik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shirinliklar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shuningdek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kanselyariya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toʻplamlari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taqvim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buklet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plastmassali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ruchka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kundalik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bloknot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sovgʻa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sifatida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rasmiylashtirilmaydi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hamda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ushbu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sovgʻalar</a:t>
            </a:r>
            <a:r>
              <a:rPr lang="en-US" sz="1600" dirty="0">
                <a:latin typeface="Times New Roman" panose="02020603050405020304" pitchFamily="18" charset="0"/>
                <a:cs typeface="Times New Roman" panose="02020603050405020304" pitchFamily="18" charset="0"/>
              </a:rPr>
              <a:t> bank </a:t>
            </a:r>
            <a:r>
              <a:rPr lang="en-US" sz="1600" dirty="0" err="1">
                <a:latin typeface="Times New Roman" panose="02020603050405020304" pitchFamily="18" charset="0"/>
                <a:cs typeface="Times New Roman" panose="02020603050405020304" pitchFamily="18" charset="0"/>
              </a:rPr>
              <a:t>xodimi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tomonidan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oʻz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xohishiga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koʻra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tasarruf</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etiladi</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77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2ABDB-299C-95D2-84EB-54CC32BF76F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471F5-0BE9-2FE7-CC47-2BB2333E89A3}"/>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1800" b="1" kern="0" dirty="0">
                <a:effectLst/>
                <a:latin typeface="Times New Roman" panose="02020603050405020304" pitchFamily="18" charset="0"/>
                <a:ea typeface="Times New Roman" panose="02020603050405020304" pitchFamily="18" charset="0"/>
              </a:rPr>
              <a:t>X</a:t>
            </a:r>
            <a:r>
              <a:rPr lang="uz-Cyrl-UZ" sz="1800" b="1" kern="0" dirty="0">
                <a:effectLst/>
                <a:latin typeface="Times New Roman" panose="02020603050405020304" pitchFamily="18" charset="0"/>
                <a:ea typeface="Times New Roman" panose="02020603050405020304" pitchFamily="18" charset="0"/>
              </a:rPr>
              <a:t>odimlar o‘rtasida</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o‘zaro</a:t>
            </a:r>
            <a:r>
              <a:rPr lang="en-US" sz="1800" b="1" kern="0" dirty="0">
                <a:effectLst/>
                <a:latin typeface="Times New Roman" panose="02020603050405020304" pitchFamily="18" charset="0"/>
                <a:ea typeface="Times New Roman" panose="02020603050405020304" pitchFamily="18" charset="0"/>
              </a:rPr>
              <a:t> </a:t>
            </a:r>
            <a:r>
              <a:rPr lang="uz-Cyrl-UZ" sz="1800" b="1" kern="0" dirty="0">
                <a:effectLst/>
                <a:latin typeface="Times New Roman" panose="02020603050405020304" pitchFamily="18" charset="0"/>
                <a:ea typeface="Times New Roman" panose="02020603050405020304" pitchFamily="18" charset="0"/>
              </a:rPr>
              <a:t>sovg‘alar berish</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va</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olish</a:t>
            </a:r>
            <a:r>
              <a:rPr lang="uz-Cyrl-UZ" sz="1800" b="1" kern="0" dirty="0">
                <a:effectLst/>
                <a:latin typeface="Times New Roman" panose="02020603050405020304" pitchFamily="18" charset="0"/>
                <a:ea typeface="Times New Roman" panose="02020603050405020304" pitchFamily="18" charset="0"/>
              </a:rPr>
              <a:t>da</a:t>
            </a:r>
            <a:r>
              <a:rPr lang="en-US" sz="1800" b="1" kern="0" dirty="0">
                <a:effectLst/>
                <a:latin typeface="Times New Roman" panose="02020603050405020304" pitchFamily="18" charset="0"/>
                <a:ea typeface="Times New Roman" panose="02020603050405020304" pitchFamily="18" charset="0"/>
              </a:rPr>
              <a:t> </a:t>
            </a:r>
            <a:r>
              <a:rPr lang="uz-Cyrl-UZ" sz="1800" b="1" kern="0" dirty="0">
                <a:effectLst/>
                <a:latin typeface="Times New Roman" panose="02020603050405020304" pitchFamily="18" charset="0"/>
                <a:ea typeface="Times New Roman" panose="02020603050405020304" pitchFamily="18" charset="0"/>
              </a:rPr>
              <a:t>rioya qilin</a:t>
            </a:r>
            <a:r>
              <a:rPr lang="en-US" sz="1800" b="1" kern="0" dirty="0" err="1">
                <a:effectLst/>
                <a:latin typeface="Times New Roman" panose="02020603050405020304" pitchFamily="18" charset="0"/>
                <a:ea typeface="Times New Roman" panose="02020603050405020304" pitchFamily="18" charset="0"/>
              </a:rPr>
              <a:t>ishi</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lozim</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bo‘lgan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talablar</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B15FD3FF-27FC-AA19-B550-4C908C0806C4}"/>
              </a:ext>
            </a:extLst>
          </p:cNvPr>
          <p:cNvSpPr>
            <a:spLocks noGrp="1"/>
          </p:cNvSpPr>
          <p:nvPr>
            <p:ph type="sldNum" sz="quarter" idx="12"/>
          </p:nvPr>
        </p:nvSpPr>
        <p:spPr>
          <a:xfrm>
            <a:off x="11745157" y="6436252"/>
            <a:ext cx="265596"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7</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45DB531E-298F-34B7-8579-F180A1316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1A8D9F52-0FC3-57C9-6400-E0291D25A2B5}"/>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6" name="Схема 5">
            <a:extLst>
              <a:ext uri="{FF2B5EF4-FFF2-40B4-BE49-F238E27FC236}">
                <a16:creationId xmlns:a16="http://schemas.microsoft.com/office/drawing/2014/main" id="{CDB683EA-F2EF-50D1-77DA-1776B478B58C}"/>
              </a:ext>
            </a:extLst>
          </p:cNvPr>
          <p:cNvGraphicFramePr/>
          <p:nvPr>
            <p:extLst>
              <p:ext uri="{D42A27DB-BD31-4B8C-83A1-F6EECF244321}">
                <p14:modId xmlns:p14="http://schemas.microsoft.com/office/powerpoint/2010/main" val="2169200708"/>
              </p:ext>
            </p:extLst>
          </p:nvPr>
        </p:nvGraphicFramePr>
        <p:xfrm>
          <a:off x="3882753"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descr="КОРПОРАТИВНЫЕ ПОДАРКИ ПРЕМИУМ КЛАССА. ЭЛИТНЫЕ ПОДАРКИ купить в  интернет-магазине Ярмарка Мастеров по цене 70000 ₽ – NH28IBY, Сувениры по  профессиям, Москва - доставка по России">
            <a:extLst>
              <a:ext uri="{FF2B5EF4-FFF2-40B4-BE49-F238E27FC236}">
                <a16:creationId xmlns:a16="http://schemas.microsoft.com/office/drawing/2014/main" id="{861D7A80-F5EC-3C99-DFAF-C9DF7593F32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866"/>
          <a:stretch/>
        </p:blipFill>
        <p:spPr bwMode="auto">
          <a:xfrm>
            <a:off x="74551" y="719666"/>
            <a:ext cx="3725091" cy="564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D3718-282C-0D2D-6A5D-48CD9E46673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DC48A9-7329-FCD0-8E0F-EE997F77F6FD}"/>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2000" b="1" dirty="0" err="1">
                <a:latin typeface="Times New Roman" panose="02020603050405020304" pitchFamily="18" charset="0"/>
                <a:cs typeface="Times New Roman" panose="02020603050405020304" pitchFamily="18" charset="0"/>
              </a:rPr>
              <a:t>Manfaatlar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to‘qnashuvini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oldini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olish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boshqarish</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5F61B481-45B5-2C7F-ECB5-98867B78A8FC}"/>
              </a:ext>
            </a:extLst>
          </p:cNvPr>
          <p:cNvSpPr>
            <a:spLocks noGrp="1"/>
          </p:cNvSpPr>
          <p:nvPr>
            <p:ph type="sldNum" sz="quarter" idx="12"/>
          </p:nvPr>
        </p:nvSpPr>
        <p:spPr>
          <a:xfrm>
            <a:off x="11727402" y="6436252"/>
            <a:ext cx="283351"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8</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B9D3F215-F3DC-392C-7F18-18218F73E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B8C199D2-5481-495E-D70F-C204D33E4D65}"/>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17" name="Схема 16">
            <a:extLst>
              <a:ext uri="{FF2B5EF4-FFF2-40B4-BE49-F238E27FC236}">
                <a16:creationId xmlns:a16="http://schemas.microsoft.com/office/drawing/2014/main" id="{91130964-FF5D-55B1-E404-B7FC57EF2740}"/>
              </a:ext>
            </a:extLst>
          </p:cNvPr>
          <p:cNvGraphicFramePr/>
          <p:nvPr>
            <p:extLst>
              <p:ext uri="{D42A27DB-BD31-4B8C-83A1-F6EECF244321}">
                <p14:modId xmlns:p14="http://schemas.microsoft.com/office/powerpoint/2010/main" val="3182779242"/>
              </p:ext>
            </p:extLst>
          </p:nvPr>
        </p:nvGraphicFramePr>
        <p:xfrm>
          <a:off x="141054" y="727972"/>
          <a:ext cx="6410666" cy="332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6" name="Picture 10" descr="Министерство земельных и имущественных отношений Республики Татарстан">
            <a:extLst>
              <a:ext uri="{FF2B5EF4-FFF2-40B4-BE49-F238E27FC236}">
                <a16:creationId xmlns:a16="http://schemas.microsoft.com/office/drawing/2014/main" id="{ACFA9AD2-355F-D0DA-6D27-A26600D4A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519" y="3863301"/>
            <a:ext cx="5889736" cy="24842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Схема 5">
            <a:extLst>
              <a:ext uri="{FF2B5EF4-FFF2-40B4-BE49-F238E27FC236}">
                <a16:creationId xmlns:a16="http://schemas.microsoft.com/office/drawing/2014/main" id="{621453DA-7D43-CC1D-12D5-8FF882C64B9C}"/>
              </a:ext>
            </a:extLst>
          </p:cNvPr>
          <p:cNvGraphicFramePr/>
          <p:nvPr>
            <p:extLst>
              <p:ext uri="{D42A27DB-BD31-4B8C-83A1-F6EECF244321}">
                <p14:modId xmlns:p14="http://schemas.microsoft.com/office/powerpoint/2010/main" val="765954604"/>
              </p:ext>
            </p:extLst>
          </p:nvPr>
        </p:nvGraphicFramePr>
        <p:xfrm>
          <a:off x="6695004" y="895158"/>
          <a:ext cx="5355942" cy="54523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2667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8C072-9D06-2F07-1325-2D8374C7C4E1}"/>
            </a:ext>
          </a:extLst>
        </p:cNvPr>
        <p:cNvGrpSpPr/>
        <p:nvPr/>
      </p:nvGrpSpPr>
      <p:grpSpPr>
        <a:xfrm>
          <a:off x="0" y="0"/>
          <a:ext cx="0" cy="0"/>
          <a:chOff x="0" y="0"/>
          <a:chExt cx="0" cy="0"/>
        </a:xfrm>
      </p:grpSpPr>
      <p:pic>
        <p:nvPicPr>
          <p:cNvPr id="1040" name="Picture 16" descr="Types of conflict of interest">
            <a:extLst>
              <a:ext uri="{FF2B5EF4-FFF2-40B4-BE49-F238E27FC236}">
                <a16:creationId xmlns:a16="http://schemas.microsoft.com/office/drawing/2014/main" id="{AC942B66-6CAC-1E04-C9E8-F313515EB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6" y="738916"/>
            <a:ext cx="4324302" cy="560861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02FD48A-429A-6CF4-93A3-39208ED263B6}"/>
              </a:ext>
            </a:extLst>
          </p:cNvPr>
          <p:cNvSpPr>
            <a:spLocks noGrp="1"/>
          </p:cNvSpPr>
          <p:nvPr>
            <p:ph type="title"/>
          </p:nvPr>
        </p:nvSpPr>
        <p:spPr>
          <a:xfrm>
            <a:off x="0" y="152058"/>
            <a:ext cx="12192000" cy="4516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pPr algn="ctr"/>
            <a:r>
              <a:rPr lang="en-US" sz="2000" b="1" dirty="0">
                <a:latin typeface="Times New Roman" panose="02020603050405020304" pitchFamily="18" charset="0"/>
                <a:cs typeface="Times New Roman" panose="02020603050405020304" pitchFamily="18" charset="0"/>
              </a:rPr>
              <a:t>Bank </a:t>
            </a:r>
            <a:r>
              <a:rPr lang="en-US" sz="2000" b="1" dirty="0" err="1">
                <a:latin typeface="Times New Roman" panose="02020603050405020304" pitchFamily="18" charset="0"/>
                <a:cs typeface="Times New Roman" panose="02020603050405020304" pitchFamily="18" charset="0"/>
              </a:rPr>
              <a:t>xodimining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manfaatlar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to‘qnashuvi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bilan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bog‘liq</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majburiyatlari</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7321B0AF-BAC8-F002-511A-6B4516DE6B68}"/>
              </a:ext>
            </a:extLst>
          </p:cNvPr>
          <p:cNvSpPr>
            <a:spLocks noGrp="1"/>
          </p:cNvSpPr>
          <p:nvPr>
            <p:ph type="sldNum" sz="quarter" idx="12"/>
          </p:nvPr>
        </p:nvSpPr>
        <p:spPr>
          <a:xfrm>
            <a:off x="11700769" y="6436252"/>
            <a:ext cx="309984" cy="365125"/>
          </a:xfrm>
        </p:spPr>
        <p:txBody>
          <a:bodyPr/>
          <a:lstStyle/>
          <a:p>
            <a:pPr algn="ctr"/>
            <a:fld id="{8222A754-C313-4784-946A-A1005C91FF78}" type="slidenum">
              <a:rPr lang="ru-RU" sz="1000" smtClean="0">
                <a:latin typeface="Times New Roman" panose="02020603050405020304" pitchFamily="18" charset="0"/>
                <a:cs typeface="Times New Roman" panose="02020603050405020304" pitchFamily="18" charset="0"/>
              </a:rPr>
              <a:pPr algn="ctr"/>
              <a:t>9</a:t>
            </a:fld>
            <a:endParaRPr lang="ru-RU" sz="1000" dirty="0">
              <a:latin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A33ABB7E-FAC5-48FA-0E73-E89FC9FB3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65" y="6471514"/>
            <a:ext cx="817620" cy="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8">
            <a:extLst>
              <a:ext uri="{FF2B5EF4-FFF2-40B4-BE49-F238E27FC236}">
                <a16:creationId xmlns:a16="http://schemas.microsoft.com/office/drawing/2014/main" id="{89CFC988-C5F8-AFAE-98A4-99EFB6FF03D2}"/>
              </a:ext>
            </a:extLst>
          </p:cNvPr>
          <p:cNvGraphicFramePr>
            <a:graphicFrameLocks noGrp="1"/>
          </p:cNvGraphicFramePr>
          <p:nvPr>
            <p:ph idx="1"/>
          </p:nvPr>
        </p:nvGraphicFramePr>
        <p:xfrm>
          <a:off x="2649245" y="6482771"/>
          <a:ext cx="6893510" cy="304800"/>
        </p:xfrm>
        <a:graphic>
          <a:graphicData uri="http://schemas.openxmlformats.org/drawingml/2006/table">
            <a:tbl>
              <a:tblPr firstRow="1" bandRow="1">
                <a:tableStyleId>{2D5ABB26-0587-4C30-8999-92F81FD0307C}</a:tableStyleId>
              </a:tblPr>
              <a:tblGrid>
                <a:gridCol w="3446755">
                  <a:extLst>
                    <a:ext uri="{9D8B030D-6E8A-4147-A177-3AD203B41FA5}">
                      <a16:colId xmlns:a16="http://schemas.microsoft.com/office/drawing/2014/main" val="1263439089"/>
                    </a:ext>
                  </a:extLst>
                </a:gridCol>
                <a:gridCol w="3446755">
                  <a:extLst>
                    <a:ext uri="{9D8B030D-6E8A-4147-A177-3AD203B41FA5}">
                      <a16:colId xmlns:a16="http://schemas.microsoft.com/office/drawing/2014/main" val="1609323255"/>
                    </a:ext>
                  </a:extLst>
                </a:gridCol>
              </a:tblGrid>
              <a:tr h="266637">
                <a:tc>
                  <a:txBody>
                    <a:bodyPr/>
                    <a:lstStyle/>
                    <a:p>
                      <a:pPr algn="r"/>
                      <a:r>
                        <a:rPr lang="en-US" sz="1400" b="1" dirty="0">
                          <a:solidFill>
                            <a:srgbClr val="002060"/>
                          </a:solidFill>
                          <a:latin typeface="Times New Roman" panose="02020603050405020304" pitchFamily="18" charset="0"/>
                          <a:cs typeface="Times New Roman" panose="02020603050405020304" pitchFamily="18" charset="0"/>
                        </a:rPr>
                        <a:t>SQB</a:t>
                      </a:r>
                      <a:endParaRPr lang="ru-RU" sz="1400" b="1"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400" dirty="0" err="1">
                          <a:solidFill>
                            <a:schemeClr val="accent1">
                              <a:lumMod val="75000"/>
                            </a:schemeClr>
                          </a:solidFill>
                          <a:latin typeface="Times New Roman" panose="02020603050405020304" pitchFamily="18" charset="0"/>
                          <a:cs typeface="Times New Roman" panose="02020603050405020304" pitchFamily="18" charset="0"/>
                        </a:rPr>
                        <a:t>Korrupsiyaga</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qarshi</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kurashish</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sz="1400" dirty="0" err="1">
                          <a:solidFill>
                            <a:schemeClr val="accent1">
                              <a:lumMod val="75000"/>
                            </a:schemeClr>
                          </a:solidFill>
                          <a:latin typeface="Times New Roman" panose="02020603050405020304" pitchFamily="18" charset="0"/>
                          <a:cs typeface="Times New Roman" panose="02020603050405020304" pitchFamily="18" charset="0"/>
                        </a:rPr>
                        <a:t>xizmati</a:t>
                      </a: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3958129"/>
                  </a:ext>
                </a:extLst>
              </a:tr>
            </a:tbl>
          </a:graphicData>
        </a:graphic>
      </p:graphicFrame>
      <p:graphicFrame>
        <p:nvGraphicFramePr>
          <p:cNvPr id="7" name="Схема 6">
            <a:extLst>
              <a:ext uri="{FF2B5EF4-FFF2-40B4-BE49-F238E27FC236}">
                <a16:creationId xmlns:a16="http://schemas.microsoft.com/office/drawing/2014/main" id="{CD96E17F-9F90-C568-2357-A509DA04AEA4}"/>
              </a:ext>
            </a:extLst>
          </p:cNvPr>
          <p:cNvGraphicFramePr/>
          <p:nvPr>
            <p:extLst>
              <p:ext uri="{D42A27DB-BD31-4B8C-83A1-F6EECF244321}">
                <p14:modId xmlns:p14="http://schemas.microsoft.com/office/powerpoint/2010/main" val="1243264443"/>
              </p:ext>
            </p:extLst>
          </p:nvPr>
        </p:nvGraphicFramePr>
        <p:xfrm>
          <a:off x="2031999" y="719666"/>
          <a:ext cx="9978753" cy="5627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90210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2184</Words>
  <Application>Microsoft Office PowerPoint</Application>
  <PresentationFormat>Широкоэкранный</PresentationFormat>
  <Paragraphs>151</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“O‘zsanoatqurilishbank” ATB korrupsiyaga qarshi kurashish menejment tizimi</vt:lpstr>
      <vt:lpstr>Korrupsiyaga qarshi kurashishga oid me’yoriy hujjatlar</vt:lpstr>
      <vt:lpstr>Bankda korrupsiyaga qarshi kurashishning asosiy maqsadlari</vt:lpstr>
      <vt:lpstr>Bank xodimi tomonidan chet elga qilingan xizmat safarlari, xalqaro va boshqa rasmiy tadbirlarda  olinishi mumkin boʻlgan sovgʻa bo‘yicha talablar</vt:lpstr>
      <vt:lpstr>Bank xodimi tomonidan chet elga qilingan xizmat safarlari, xalqaro va boshqa rasmiy tadbirlarda  olinishi mumkin boʻlgan sovgʻa bo‘yicha talablar</vt:lpstr>
      <vt:lpstr>Bank xodimi tomonidan chet elga qilingan xizmat safarlari, xalqaro va boshqa rasmiy tadbirlarda  olinishi mumkin boʻlgan sovgʻa bo‘yicha talablar</vt:lpstr>
      <vt:lpstr>Xodimlar o‘rtasida o‘zaro sovg‘alar berish va olishda rioya qilinishi lozim bo‘lgan talablar</vt:lpstr>
      <vt:lpstr>Manfaatlar to‘qnashuvini oldini olish va boshqarish</vt:lpstr>
      <vt:lpstr>Bank xodimining manfaatlar to‘qnashuvi bilan bog‘liq majburiyatlari</vt:lpstr>
      <vt:lpstr>Bank xodimining faoliyatida manfaatlar to‘qnashuvini oldini olish bo‘yicha cheklovlar</vt:lpstr>
      <vt:lpstr>Manfaatlar to‘qnashuvini hal qilish choralari</vt:lpstr>
      <vt:lpstr>Bankning korrupsiya va manfaatlar to‘qnashuvi bo‘yicha xabarlarni qabul qilishga mo‘ljallangan  ALOQA KANALLARI</vt:lpstr>
      <vt:lpstr>Korrupsiyaga oid huquqbuzarliklar hamda manfaatlar to‘qnashuvi hollari bo‘yicha  qonunchilikda belgilangan javobgarlik</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Mirzohid Z. Toyirov</dc:creator>
  <cp:lastModifiedBy>Mirzohid Z. Toyirov</cp:lastModifiedBy>
  <cp:revision>125</cp:revision>
  <dcterms:created xsi:type="dcterms:W3CDTF">2025-04-20T11:11:45Z</dcterms:created>
  <dcterms:modified xsi:type="dcterms:W3CDTF">2026-01-26T12:28:21Z</dcterms:modified>
</cp:coreProperties>
</file>